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
  </p:notesMasterIdLst>
  <p:sldIdLst>
    <p:sldId id="2222" r:id="rId2"/>
  </p:sldIdLst>
  <p:sldSz cx="51206400" cy="42062400"/>
  <p:notesSz cx="6858000" cy="9144000"/>
  <p:defaultTextStyle>
    <a:defPPr>
      <a:defRPr lang="en-US"/>
    </a:defPPr>
    <a:lvl1pPr marL="0" algn="l" defTabSz="4475720" rtl="0" eaLnBrk="1" latinLnBrk="0" hangingPunct="1">
      <a:defRPr sz="8813" kern="1200">
        <a:solidFill>
          <a:schemeClr val="tx1"/>
        </a:solidFill>
        <a:latin typeface="+mn-lt"/>
        <a:ea typeface="+mn-ea"/>
        <a:cs typeface="+mn-cs"/>
      </a:defRPr>
    </a:lvl1pPr>
    <a:lvl2pPr marL="2237861" algn="l" defTabSz="4475720" rtl="0" eaLnBrk="1" latinLnBrk="0" hangingPunct="1">
      <a:defRPr sz="8813" kern="1200">
        <a:solidFill>
          <a:schemeClr val="tx1"/>
        </a:solidFill>
        <a:latin typeface="+mn-lt"/>
        <a:ea typeface="+mn-ea"/>
        <a:cs typeface="+mn-cs"/>
      </a:defRPr>
    </a:lvl2pPr>
    <a:lvl3pPr marL="4475720" algn="l" defTabSz="4475720" rtl="0" eaLnBrk="1" latinLnBrk="0" hangingPunct="1">
      <a:defRPr sz="8813" kern="1200">
        <a:solidFill>
          <a:schemeClr val="tx1"/>
        </a:solidFill>
        <a:latin typeface="+mn-lt"/>
        <a:ea typeface="+mn-ea"/>
        <a:cs typeface="+mn-cs"/>
      </a:defRPr>
    </a:lvl3pPr>
    <a:lvl4pPr marL="6713581" algn="l" defTabSz="4475720" rtl="0" eaLnBrk="1" latinLnBrk="0" hangingPunct="1">
      <a:defRPr sz="8813" kern="1200">
        <a:solidFill>
          <a:schemeClr val="tx1"/>
        </a:solidFill>
        <a:latin typeface="+mn-lt"/>
        <a:ea typeface="+mn-ea"/>
        <a:cs typeface="+mn-cs"/>
      </a:defRPr>
    </a:lvl4pPr>
    <a:lvl5pPr marL="8951440" algn="l" defTabSz="4475720" rtl="0" eaLnBrk="1" latinLnBrk="0" hangingPunct="1">
      <a:defRPr sz="8813" kern="1200">
        <a:solidFill>
          <a:schemeClr val="tx1"/>
        </a:solidFill>
        <a:latin typeface="+mn-lt"/>
        <a:ea typeface="+mn-ea"/>
        <a:cs typeface="+mn-cs"/>
      </a:defRPr>
    </a:lvl5pPr>
    <a:lvl6pPr marL="11189301" algn="l" defTabSz="4475720" rtl="0" eaLnBrk="1" latinLnBrk="0" hangingPunct="1">
      <a:defRPr sz="8813" kern="1200">
        <a:solidFill>
          <a:schemeClr val="tx1"/>
        </a:solidFill>
        <a:latin typeface="+mn-lt"/>
        <a:ea typeface="+mn-ea"/>
        <a:cs typeface="+mn-cs"/>
      </a:defRPr>
    </a:lvl6pPr>
    <a:lvl7pPr marL="13427162" algn="l" defTabSz="4475720" rtl="0" eaLnBrk="1" latinLnBrk="0" hangingPunct="1">
      <a:defRPr sz="8813" kern="1200">
        <a:solidFill>
          <a:schemeClr val="tx1"/>
        </a:solidFill>
        <a:latin typeface="+mn-lt"/>
        <a:ea typeface="+mn-ea"/>
        <a:cs typeface="+mn-cs"/>
      </a:defRPr>
    </a:lvl7pPr>
    <a:lvl8pPr marL="15665021" algn="l" defTabSz="4475720" rtl="0" eaLnBrk="1" latinLnBrk="0" hangingPunct="1">
      <a:defRPr sz="8813" kern="1200">
        <a:solidFill>
          <a:schemeClr val="tx1"/>
        </a:solidFill>
        <a:latin typeface="+mn-lt"/>
        <a:ea typeface="+mn-ea"/>
        <a:cs typeface="+mn-cs"/>
      </a:defRPr>
    </a:lvl8pPr>
    <a:lvl9pPr marL="17902883" algn="l" defTabSz="4475720" rtl="0" eaLnBrk="1" latinLnBrk="0" hangingPunct="1">
      <a:defRPr sz="88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77" userDrawn="1">
          <p15:clr>
            <a:srgbClr val="A4A3A4"/>
          </p15:clr>
        </p15:guide>
        <p15:guide id="4" pos="29990" userDrawn="1">
          <p15:clr>
            <a:srgbClr val="A4A3A4"/>
          </p15:clr>
        </p15:guide>
        <p15:guide id="5" pos="2266" userDrawn="1">
          <p15:clr>
            <a:srgbClr val="A4A3A4"/>
          </p15:clr>
        </p15:guide>
        <p15:guide id="7" pos="16128" userDrawn="1">
          <p15:clr>
            <a:srgbClr val="A4A3A4"/>
          </p15:clr>
        </p15:guide>
        <p15:guide id="8" orient="horz" pos="16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83465"/>
    <a:srgbClr val="6DC884"/>
    <a:srgbClr val="315FB1"/>
    <a:srgbClr val="CFE5E5"/>
    <a:srgbClr val="91B751"/>
    <a:srgbClr val="F7BA34"/>
    <a:srgbClr val="FAB733"/>
    <a:srgbClr val="305EAD"/>
    <a:srgbClr val="941100"/>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48" autoAdjust="0"/>
    <p:restoredTop sz="86096" autoAdjust="0"/>
  </p:normalViewPr>
  <p:slideViewPr>
    <p:cSldViewPr snapToGrid="0" snapToObjects="1">
      <p:cViewPr>
        <p:scale>
          <a:sx n="27" d="100"/>
          <a:sy n="27" d="100"/>
        </p:scale>
        <p:origin x="1992" y="-1952"/>
      </p:cViewPr>
      <p:guideLst>
        <p:guide orient="horz" pos="24877"/>
        <p:guide pos="29990"/>
        <p:guide pos="2266"/>
        <p:guide pos="16128"/>
        <p:guide orient="horz" pos="1619"/>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showGuides="1">
      <p:cViewPr varScale="1">
        <p:scale>
          <a:sx n="80" d="100"/>
          <a:sy n="80" d="100"/>
        </p:scale>
        <p:origin x="3520" y="19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3600" b="1" dirty="0">
                <a:solidFill>
                  <a:schemeClr val="tx1"/>
                </a:solidFill>
              </a:rPr>
              <a:t>% Positive</a:t>
            </a:r>
            <a:r>
              <a:rPr lang="en-US" sz="3600" b="1" baseline="0" dirty="0">
                <a:solidFill>
                  <a:schemeClr val="tx1"/>
                </a:solidFill>
              </a:rPr>
              <a:t> /</a:t>
            </a:r>
            <a:r>
              <a:rPr lang="en-US" sz="3600" b="1" dirty="0">
                <a:solidFill>
                  <a:schemeClr val="tx1"/>
                </a:solidFill>
              </a:rPr>
              <a:t>Yes</a:t>
            </a:r>
            <a:r>
              <a:rPr lang="en-US" sz="3600" b="1" baseline="0" dirty="0">
                <a:solidFill>
                  <a:schemeClr val="tx1"/>
                </a:solidFill>
              </a:rPr>
              <a:t>.    </a:t>
            </a:r>
            <a:r>
              <a:rPr lang="en-US" sz="3600" b="1" dirty="0">
                <a:solidFill>
                  <a:schemeClr val="tx1"/>
                </a:solidFill>
              </a:rPr>
              <a:t>  n=51 </a:t>
            </a:r>
          </a:p>
        </c:rich>
      </c:tx>
      <c:layout>
        <c:manualLayout>
          <c:xMode val="edge"/>
          <c:yMode val="edge"/>
          <c:x val="3.9722047810264574E-2"/>
          <c:y val="5.8885697143286368E-3"/>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Positive/Yes</c:v>
                </c:pt>
              </c:strCache>
            </c:strRef>
          </c:tx>
          <c:spPr>
            <a:solidFill>
              <a:schemeClr val="accent6">
                <a:lumMod val="40000"/>
                <a:lumOff val="60000"/>
              </a:schemeClr>
            </a:solidFill>
            <a:ln>
              <a:noFill/>
            </a:ln>
            <a:effectLst/>
          </c:spPr>
          <c:invertIfNegative val="0"/>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D91A-B94D-8175-14EF293BD78A}"/>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D91A-B94D-8175-14EF293BD78A}"/>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1A-B94D-8175-14EF293BD78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1A-B94D-8175-14EF293BD78A}"/>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1A-B94D-8175-14EF293BD78A}"/>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solidFill>
                    <a:latin typeface="Helvetica" pitchFamily="2"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SDB</c:v>
                </c:pt>
                <c:pt idx="1">
                  <c:v>BSP</c:v>
                </c:pt>
                <c:pt idx="2">
                  <c:v>Parent Report</c:v>
                </c:pt>
              </c:strCache>
            </c:strRef>
          </c:cat>
          <c:val>
            <c:numRef>
              <c:f>Sheet1!$B$2:$B$4</c:f>
              <c:numCache>
                <c:formatCode>General</c:formatCode>
                <c:ptCount val="3"/>
                <c:pt idx="0">
                  <c:v>31</c:v>
                </c:pt>
                <c:pt idx="1">
                  <c:v>78</c:v>
                </c:pt>
                <c:pt idx="2">
                  <c:v>43</c:v>
                </c:pt>
              </c:numCache>
            </c:numRef>
          </c:val>
          <c:extLst>
            <c:ext xmlns:c16="http://schemas.microsoft.com/office/drawing/2014/chart" uri="{C3380CC4-5D6E-409C-BE32-E72D297353CC}">
              <c16:uniqueId val="{00000005-D91A-B94D-8175-14EF293BD78A}"/>
            </c:ext>
          </c:extLst>
        </c:ser>
        <c:dLbls>
          <c:showLegendKey val="0"/>
          <c:showVal val="0"/>
          <c:showCatName val="0"/>
          <c:showSerName val="0"/>
          <c:showPercent val="0"/>
          <c:showBubbleSize val="0"/>
        </c:dLbls>
        <c:gapWidth val="38"/>
        <c:overlap val="-100"/>
        <c:axId val="2115189855"/>
        <c:axId val="445900352"/>
      </c:barChart>
      <c:catAx>
        <c:axId val="211518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solidFill>
                <a:latin typeface="Helvetica" pitchFamily="2" charset="0"/>
                <a:ea typeface="+mn-ea"/>
                <a:cs typeface="+mn-cs"/>
              </a:defRPr>
            </a:pPr>
            <a:endParaRPr lang="en-US"/>
          </a:p>
        </c:txPr>
        <c:crossAx val="445900352"/>
        <c:crosses val="autoZero"/>
        <c:auto val="1"/>
        <c:lblAlgn val="ctr"/>
        <c:lblOffset val="100"/>
        <c:noMultiLvlLbl val="0"/>
      </c:catAx>
      <c:valAx>
        <c:axId val="4459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189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9A5CA-DB83-764B-8FD0-3E3A4FFD3FB5}" type="doc">
      <dgm:prSet loTypeId="urn:microsoft.com/office/officeart/2005/8/layout/venn1" loCatId="" qsTypeId="urn:microsoft.com/office/officeart/2005/8/quickstyle/simple2" qsCatId="simple" csTypeId="urn:microsoft.com/office/officeart/2005/8/colors/colorful1#1" csCatId="colorful" phldr="1"/>
      <dgm:spPr/>
    </dgm:pt>
    <dgm:pt modelId="{8D9043DD-C9CA-C84A-BA61-5095F43BD6F0}">
      <dgm:prSet phldrT="[Text]" custT="1"/>
      <dgm:spPr>
        <a:xfrm>
          <a:off x="752788" y="35436"/>
          <a:ext cx="2065561" cy="1240663"/>
        </a:xfrm>
        <a:solidFill>
          <a:schemeClr val="accent4">
            <a:lumMod val="40000"/>
            <a:lumOff val="60000"/>
          </a:schemeClr>
        </a:solidFill>
        <a:ln w="38100" cap="flat" cmpd="sng" algn="ctr">
          <a:solidFill>
            <a:sysClr val="window" lastClr="FFFFFF">
              <a:hueOff val="0"/>
              <a:satOff val="0"/>
              <a:lumOff val="0"/>
              <a:alphaOff val="0"/>
            </a:sysClr>
          </a:solidFill>
          <a:prstDash val="solid"/>
        </a:ln>
        <a:effectLst/>
      </dgm:spPr>
      <dgm:t>
        <a:bodyPr/>
        <a:lstStyle/>
        <a:p>
          <a:pPr>
            <a:lnSpc>
              <a:spcPct val="150000"/>
            </a:lnSpc>
          </a:pPr>
          <a:r>
            <a:rPr lang="en-US" sz="4400" b="1" u="sng" dirty="0">
              <a:solidFill>
                <a:sysClr val="windowText" lastClr="000000">
                  <a:hueOff val="0"/>
                  <a:satOff val="0"/>
                  <a:lumOff val="0"/>
                  <a:alphaOff val="0"/>
                </a:sysClr>
              </a:solidFill>
              <a:latin typeface="Helvetica" pitchFamily="2" charset="0"/>
              <a:ea typeface="+mn-ea"/>
              <a:cs typeface="Arial" pitchFamily="34" charset="0"/>
            </a:rPr>
            <a:t>SLPs </a:t>
          </a:r>
          <a:r>
            <a:rPr lang="en-US" sz="4400" b="0" i="1" u="sng" dirty="0">
              <a:solidFill>
                <a:sysClr val="windowText" lastClr="000000">
                  <a:hueOff val="0"/>
                  <a:satOff val="0"/>
                  <a:lumOff val="0"/>
                  <a:alphaOff val="0"/>
                </a:sysClr>
              </a:solidFill>
              <a:latin typeface="Helvetica" pitchFamily="2" charset="0"/>
              <a:ea typeface="+mn-ea"/>
              <a:cs typeface="Arial" pitchFamily="34" charset="0"/>
            </a:rPr>
            <a:t>Screen</a:t>
          </a:r>
          <a:r>
            <a:rPr lang="en-US" sz="4400" b="1" u="none" dirty="0">
              <a:solidFill>
                <a:sysClr val="windowText" lastClr="000000">
                  <a:hueOff val="0"/>
                  <a:satOff val="0"/>
                  <a:lumOff val="0"/>
                  <a:alphaOff val="0"/>
                </a:sysClr>
              </a:solidFill>
              <a:latin typeface="Helvetica" pitchFamily="2" charset="0"/>
              <a:ea typeface="+mn-ea"/>
              <a:cs typeface="Arial" pitchFamily="34" charset="0"/>
            </a:rPr>
            <a:t>: </a:t>
          </a:r>
        </a:p>
        <a:p>
          <a:pPr>
            <a:lnSpc>
              <a:spcPct val="150000"/>
            </a:lnSpc>
          </a:pPr>
          <a:r>
            <a:rPr lang="en-US" sz="4400" u="none" dirty="0">
              <a:solidFill>
                <a:sysClr val="windowText" lastClr="000000">
                  <a:hueOff val="0"/>
                  <a:satOff val="0"/>
                  <a:lumOff val="0"/>
                  <a:alphaOff val="0"/>
                </a:sysClr>
              </a:solidFill>
              <a:latin typeface="Helvetica" pitchFamily="2" charset="0"/>
              <a:ea typeface="+mn-ea"/>
              <a:cs typeface="Arial" panose="020B0604020202020204" pitchFamily="34" charset="0"/>
            </a:rPr>
            <a:t>for</a:t>
          </a:r>
          <a:r>
            <a:rPr lang="en-US" sz="4400" dirty="0">
              <a:solidFill>
                <a:sysClr val="windowText" lastClr="000000">
                  <a:hueOff val="0"/>
                  <a:satOff val="0"/>
                  <a:lumOff val="0"/>
                  <a:alphaOff val="0"/>
                </a:sysClr>
              </a:solidFill>
              <a:latin typeface="Helvetica" pitchFamily="2" charset="0"/>
              <a:ea typeface="+mn-ea"/>
              <a:cs typeface="Arial" panose="020B0604020202020204" pitchFamily="34" charset="0"/>
            </a:rPr>
            <a:t> Sleep Problems</a:t>
          </a:r>
        </a:p>
      </dgm:t>
    </dgm:pt>
    <dgm:pt modelId="{5B149399-4016-5348-AD36-21179BCFD709}" type="parTrans" cxnId="{9019D335-D572-904C-B605-5E84E423D539}">
      <dgm:prSet/>
      <dgm:spPr/>
      <dgm:t>
        <a:bodyPr/>
        <a:lstStyle/>
        <a:p>
          <a:endParaRPr lang="en-US" sz="4000"/>
        </a:p>
      </dgm:t>
    </dgm:pt>
    <dgm:pt modelId="{68108B12-9445-EC45-9128-7306FFF7851D}" type="sibTrans" cxnId="{9019D335-D572-904C-B605-5E84E423D539}">
      <dgm:prSet/>
      <dgm:spPr/>
      <dgm:t>
        <a:bodyPr/>
        <a:lstStyle/>
        <a:p>
          <a:endParaRPr lang="en-US" sz="4000"/>
        </a:p>
      </dgm:t>
    </dgm:pt>
    <dgm:pt modelId="{D311C6C7-2323-CF45-88C7-444D0B7452B7}">
      <dgm:prSet phldrT="[Text]" custT="1"/>
      <dgm:spPr>
        <a:xfrm>
          <a:off x="1721131" y="818708"/>
          <a:ext cx="1794228" cy="1232083"/>
        </a:xfrm>
        <a:solidFill>
          <a:schemeClr val="accent6">
            <a:lumMod val="40000"/>
            <a:lumOff val="60000"/>
          </a:schemeClr>
        </a:solidFill>
        <a:ln w="38100" cap="flat" cmpd="sng" algn="ctr">
          <a:solidFill>
            <a:sysClr val="window" lastClr="FFFFFF">
              <a:hueOff val="0"/>
              <a:satOff val="0"/>
              <a:lumOff val="0"/>
              <a:alphaOff val="0"/>
            </a:sysClr>
          </a:solidFill>
          <a:prstDash val="solid"/>
        </a:ln>
        <a:effectLst/>
      </dgm:spPr>
      <dgm:t>
        <a:bodyPr/>
        <a:lstStyle/>
        <a:p>
          <a:pPr algn="l">
            <a:lnSpc>
              <a:spcPct val="150000"/>
            </a:lnSpc>
          </a:pPr>
          <a:r>
            <a:rPr lang="en-US" sz="4400" b="1" u="sng" dirty="0">
              <a:solidFill>
                <a:sysClr val="windowText" lastClr="000000">
                  <a:hueOff val="0"/>
                  <a:satOff val="0"/>
                  <a:lumOff val="0"/>
                  <a:alphaOff val="0"/>
                </a:sysClr>
              </a:solidFill>
              <a:latin typeface="Helvetica" pitchFamily="2" charset="0"/>
              <a:ea typeface="+mn-ea"/>
              <a:cs typeface="Arial" panose="020B0604020202020204" pitchFamily="34" charset="0"/>
            </a:rPr>
            <a:t>Speech-Language</a:t>
          </a:r>
          <a:r>
            <a:rPr lang="en-US" sz="4400" b="1" dirty="0">
              <a:solidFill>
                <a:sysClr val="windowText" lastClr="000000">
                  <a:hueOff val="0"/>
                  <a:satOff val="0"/>
                  <a:lumOff val="0"/>
                  <a:alphaOff val="0"/>
                </a:sysClr>
              </a:solidFill>
              <a:latin typeface="Helvetica" pitchFamily="2" charset="0"/>
              <a:ea typeface="+mn-ea"/>
              <a:cs typeface="Arial" panose="020B0604020202020204" pitchFamily="34" charset="0"/>
            </a:rPr>
            <a:t>: </a:t>
          </a:r>
        </a:p>
        <a:p>
          <a:pPr algn="l">
            <a:lnSpc>
              <a:spcPct val="150000"/>
            </a:lnSpc>
          </a:pPr>
          <a:r>
            <a:rPr lang="en-US" sz="4400" b="1" dirty="0">
              <a:ln w="25400">
                <a:solidFill>
                  <a:schemeClr val="tx1"/>
                </a:solidFill>
              </a:ln>
              <a:latin typeface="Helvetica" pitchFamily="2" charset="0"/>
            </a:rPr>
            <a:t>↑  </a:t>
          </a:r>
          <a:r>
            <a:rPr lang="en-US" sz="4400" b="0" baseline="0" dirty="0">
              <a:solidFill>
                <a:sysClr val="windowText" lastClr="000000">
                  <a:hueOff val="0"/>
                  <a:satOff val="0"/>
                  <a:lumOff val="0"/>
                  <a:alphaOff val="0"/>
                </a:sysClr>
              </a:solidFill>
              <a:latin typeface="Helvetica" pitchFamily="2" charset="0"/>
              <a:ea typeface="+mn-ea"/>
              <a:cs typeface="Arial" panose="020B0604020202020204" pitchFamily="34" charset="0"/>
            </a:rPr>
            <a:t>Speech-Lang Risk Factor Detection</a:t>
          </a:r>
          <a:endParaRPr lang="en-US" sz="4400" b="0" dirty="0">
            <a:solidFill>
              <a:sysClr val="windowText" lastClr="000000">
                <a:hueOff val="0"/>
                <a:satOff val="0"/>
                <a:lumOff val="0"/>
                <a:alphaOff val="0"/>
              </a:sysClr>
            </a:solidFill>
            <a:latin typeface="Helvetica" pitchFamily="2" charset="0"/>
            <a:ea typeface="+mn-ea"/>
            <a:cs typeface="Arial" panose="020B0604020202020204" pitchFamily="34" charset="0"/>
          </a:endParaRPr>
        </a:p>
      </dgm:t>
    </dgm:pt>
    <dgm:pt modelId="{FCC2EA7C-956F-E34F-8316-EBFE98876E5F}" type="parTrans" cxnId="{BFAD31CF-A1F6-F845-A8B7-98844E01E108}">
      <dgm:prSet/>
      <dgm:spPr/>
      <dgm:t>
        <a:bodyPr/>
        <a:lstStyle/>
        <a:p>
          <a:endParaRPr lang="en-US" sz="4000"/>
        </a:p>
      </dgm:t>
    </dgm:pt>
    <dgm:pt modelId="{2ADF798E-FB63-6C47-B281-8431C1D09EAC}" type="sibTrans" cxnId="{BFAD31CF-A1F6-F845-A8B7-98844E01E108}">
      <dgm:prSet/>
      <dgm:spPr/>
      <dgm:t>
        <a:bodyPr/>
        <a:lstStyle/>
        <a:p>
          <a:endParaRPr lang="en-US" sz="4000"/>
        </a:p>
      </dgm:t>
    </dgm:pt>
    <dgm:pt modelId="{441CE50A-1B3C-6D47-9CA9-656EABC13358}">
      <dgm:prSet phldrT="[Text]" custT="1"/>
      <dgm:spPr>
        <a:xfrm>
          <a:off x="94826" y="798423"/>
          <a:ext cx="1899290" cy="1232843"/>
        </a:xfrm>
        <a:solidFill>
          <a:schemeClr val="accent2">
            <a:lumMod val="40000"/>
            <a:lumOff val="60000"/>
          </a:schemeClr>
        </a:solidFill>
        <a:ln w="38100" cap="flat" cmpd="sng" algn="ctr">
          <a:solidFill>
            <a:sysClr val="window" lastClr="FFFFFF">
              <a:hueOff val="0"/>
              <a:satOff val="0"/>
              <a:lumOff val="0"/>
              <a:alphaOff val="0"/>
            </a:sysClr>
          </a:solidFill>
          <a:prstDash val="solid"/>
        </a:ln>
        <a:effectLst/>
      </dgm:spPr>
      <dgm:t>
        <a:bodyPr/>
        <a:lstStyle/>
        <a:p>
          <a:pPr algn="ctr">
            <a:lnSpc>
              <a:spcPct val="150000"/>
            </a:lnSpc>
          </a:pPr>
          <a:r>
            <a:rPr lang="en-US" sz="4400" b="1" u="none" dirty="0">
              <a:solidFill>
                <a:sysClr val="windowText" lastClr="000000">
                  <a:hueOff val="0"/>
                  <a:satOff val="0"/>
                  <a:lumOff val="0"/>
                  <a:alphaOff val="0"/>
                </a:sysClr>
              </a:solidFill>
              <a:latin typeface="Helvetica" pitchFamily="2" charset="0"/>
              <a:ea typeface="+mn-ea"/>
              <a:cs typeface="+mn-cs"/>
            </a:rPr>
            <a:t>  </a:t>
          </a:r>
          <a:r>
            <a:rPr lang="en-US" sz="4400" b="1" u="sng" dirty="0">
              <a:solidFill>
                <a:sysClr val="windowText" lastClr="000000">
                  <a:hueOff val="0"/>
                  <a:satOff val="0"/>
                  <a:lumOff val="0"/>
                  <a:alphaOff val="0"/>
                </a:sysClr>
              </a:solidFill>
              <a:latin typeface="Helvetica" pitchFamily="2" charset="0"/>
              <a:ea typeface="+mn-ea"/>
              <a:cs typeface="Arial" panose="020B0604020202020204" pitchFamily="34" charset="0"/>
            </a:rPr>
            <a:t>Sleep</a:t>
          </a:r>
          <a:r>
            <a:rPr lang="en-US" sz="4400" dirty="0">
              <a:solidFill>
                <a:sysClr val="windowText" lastClr="000000">
                  <a:hueOff val="0"/>
                  <a:satOff val="0"/>
                  <a:lumOff val="0"/>
                  <a:alphaOff val="0"/>
                </a:sysClr>
              </a:solidFill>
              <a:latin typeface="Helvetica" pitchFamily="2" charset="0"/>
              <a:ea typeface="+mn-ea"/>
              <a:cs typeface="Arial" panose="020B0604020202020204" pitchFamily="34" charset="0"/>
            </a:rPr>
            <a:t>:</a:t>
          </a:r>
        </a:p>
        <a:p>
          <a:pPr algn="ctr">
            <a:lnSpc>
              <a:spcPct val="150000"/>
            </a:lnSpc>
          </a:pPr>
          <a:r>
            <a:rPr lang="en-US" sz="4400" b="1" dirty="0">
              <a:ln w="25400">
                <a:solidFill>
                  <a:schemeClr val="tx1"/>
                </a:solidFill>
              </a:ln>
              <a:latin typeface="Helvetica" pitchFamily="2" charset="0"/>
            </a:rPr>
            <a:t>↑  </a:t>
          </a:r>
          <a:r>
            <a:rPr lang="en-US" sz="4400" dirty="0">
              <a:solidFill>
                <a:sysClr val="windowText" lastClr="000000">
                  <a:hueOff val="0"/>
                  <a:satOff val="0"/>
                  <a:lumOff val="0"/>
                  <a:alphaOff val="0"/>
                </a:sysClr>
              </a:solidFill>
              <a:latin typeface="Helvetica" pitchFamily="2" charset="0"/>
              <a:ea typeface="+mn-ea"/>
              <a:cs typeface="Arial" panose="020B0604020202020204" pitchFamily="34" charset="0"/>
            </a:rPr>
            <a:t>Sleep Disorder Surveillance </a:t>
          </a:r>
        </a:p>
      </dgm:t>
    </dgm:pt>
    <dgm:pt modelId="{193F435F-D8A4-0449-BFDA-3D3CF86E176C}" type="parTrans" cxnId="{985C660F-B287-754C-860B-88D4229FA355}">
      <dgm:prSet/>
      <dgm:spPr/>
      <dgm:t>
        <a:bodyPr/>
        <a:lstStyle/>
        <a:p>
          <a:endParaRPr lang="en-US" sz="4000"/>
        </a:p>
      </dgm:t>
    </dgm:pt>
    <dgm:pt modelId="{C3405D19-BD0E-FA43-B851-E61CC6E6AF42}" type="sibTrans" cxnId="{985C660F-B287-754C-860B-88D4229FA355}">
      <dgm:prSet/>
      <dgm:spPr/>
      <dgm:t>
        <a:bodyPr/>
        <a:lstStyle/>
        <a:p>
          <a:endParaRPr lang="en-US" sz="4000"/>
        </a:p>
      </dgm:t>
    </dgm:pt>
    <dgm:pt modelId="{721E9015-057E-614B-A011-532530394234}" type="pres">
      <dgm:prSet presAssocID="{D629A5CA-DB83-764B-8FD0-3E3A4FFD3FB5}" presName="compositeShape" presStyleCnt="0">
        <dgm:presLayoutVars>
          <dgm:chMax val="7"/>
          <dgm:dir/>
          <dgm:resizeHandles val="exact"/>
        </dgm:presLayoutVars>
      </dgm:prSet>
      <dgm:spPr/>
    </dgm:pt>
    <dgm:pt modelId="{3847E55D-7FE5-FE45-886A-F923711F2186}" type="pres">
      <dgm:prSet presAssocID="{8D9043DD-C9CA-C84A-BA61-5095F43BD6F0}" presName="circ1" presStyleLbl="vennNode1" presStyleIdx="0" presStyleCnt="3" custScaleX="98811" custScaleY="98811" custLinFactNeighborX="2352" custLinFactNeighborY="5322"/>
      <dgm:spPr>
        <a:prstGeom prst="ellipse">
          <a:avLst/>
        </a:prstGeom>
      </dgm:spPr>
    </dgm:pt>
    <dgm:pt modelId="{9CE454B4-7FBC-404A-AA7A-5690775146CE}" type="pres">
      <dgm:prSet presAssocID="{8D9043DD-C9CA-C84A-BA61-5095F43BD6F0}" presName="circ1Tx" presStyleLbl="revTx" presStyleIdx="0" presStyleCnt="0">
        <dgm:presLayoutVars>
          <dgm:chMax val="0"/>
          <dgm:chPref val="0"/>
          <dgm:bulletEnabled val="1"/>
        </dgm:presLayoutVars>
      </dgm:prSet>
      <dgm:spPr/>
    </dgm:pt>
    <dgm:pt modelId="{9CF3DBF1-5E97-0241-8AC3-A32E3EFD8A50}" type="pres">
      <dgm:prSet presAssocID="{D311C6C7-2323-CF45-88C7-444D0B7452B7}" presName="circ2" presStyleLbl="vennNode1" presStyleIdx="1" presStyleCnt="3" custScaleX="98811" custScaleY="98811" custLinFactNeighborX="5855" custLinFactNeighborY="9481"/>
      <dgm:spPr>
        <a:prstGeom prst="ellipse">
          <a:avLst/>
        </a:prstGeom>
      </dgm:spPr>
    </dgm:pt>
    <dgm:pt modelId="{3E360E93-C222-FB4B-B448-367B764AAC6A}" type="pres">
      <dgm:prSet presAssocID="{D311C6C7-2323-CF45-88C7-444D0B7452B7}" presName="circ2Tx" presStyleLbl="revTx" presStyleIdx="0" presStyleCnt="0">
        <dgm:presLayoutVars>
          <dgm:chMax val="0"/>
          <dgm:chPref val="0"/>
          <dgm:bulletEnabled val="1"/>
        </dgm:presLayoutVars>
      </dgm:prSet>
      <dgm:spPr/>
    </dgm:pt>
    <dgm:pt modelId="{7D21CBBB-7E81-9F4C-9D9B-B34C075F9DC1}" type="pres">
      <dgm:prSet presAssocID="{441CE50A-1B3C-6D47-9CA9-656EABC13358}" presName="circ3" presStyleLbl="vennNode1" presStyleIdx="2" presStyleCnt="3" custScaleX="98811" custScaleY="98811" custLinFactNeighborX="-3596" custLinFactNeighborY="11157"/>
      <dgm:spPr>
        <a:prstGeom prst="ellipse">
          <a:avLst/>
        </a:prstGeom>
      </dgm:spPr>
    </dgm:pt>
    <dgm:pt modelId="{D6B9CD3B-7C80-A844-A6E8-67842FBDD124}" type="pres">
      <dgm:prSet presAssocID="{441CE50A-1B3C-6D47-9CA9-656EABC13358}" presName="circ3Tx" presStyleLbl="revTx" presStyleIdx="0" presStyleCnt="0">
        <dgm:presLayoutVars>
          <dgm:chMax val="0"/>
          <dgm:chPref val="0"/>
          <dgm:bulletEnabled val="1"/>
        </dgm:presLayoutVars>
      </dgm:prSet>
      <dgm:spPr/>
    </dgm:pt>
  </dgm:ptLst>
  <dgm:cxnLst>
    <dgm:cxn modelId="{6259B608-360A-4AD1-A25E-3DF63B9B5E83}" type="presOf" srcId="{441CE50A-1B3C-6D47-9CA9-656EABC13358}" destId="{D6B9CD3B-7C80-A844-A6E8-67842FBDD124}" srcOrd="1" destOrd="0" presId="urn:microsoft.com/office/officeart/2005/8/layout/venn1"/>
    <dgm:cxn modelId="{985C660F-B287-754C-860B-88D4229FA355}" srcId="{D629A5CA-DB83-764B-8FD0-3E3A4FFD3FB5}" destId="{441CE50A-1B3C-6D47-9CA9-656EABC13358}" srcOrd="2" destOrd="0" parTransId="{193F435F-D8A4-0449-BFDA-3D3CF86E176C}" sibTransId="{C3405D19-BD0E-FA43-B851-E61CC6E6AF42}"/>
    <dgm:cxn modelId="{9019D335-D572-904C-B605-5E84E423D539}" srcId="{D629A5CA-DB83-764B-8FD0-3E3A4FFD3FB5}" destId="{8D9043DD-C9CA-C84A-BA61-5095F43BD6F0}" srcOrd="0" destOrd="0" parTransId="{5B149399-4016-5348-AD36-21179BCFD709}" sibTransId="{68108B12-9445-EC45-9128-7306FFF7851D}"/>
    <dgm:cxn modelId="{DCF97F3B-D757-4ACA-9998-854AB506839D}" type="presOf" srcId="{D311C6C7-2323-CF45-88C7-444D0B7452B7}" destId="{3E360E93-C222-FB4B-B448-367B764AAC6A}" srcOrd="1" destOrd="0" presId="urn:microsoft.com/office/officeart/2005/8/layout/venn1"/>
    <dgm:cxn modelId="{DA538547-30DC-422C-BCE6-A49724F4D2DA}" type="presOf" srcId="{D629A5CA-DB83-764B-8FD0-3E3A4FFD3FB5}" destId="{721E9015-057E-614B-A011-532530394234}" srcOrd="0" destOrd="0" presId="urn:microsoft.com/office/officeart/2005/8/layout/venn1"/>
    <dgm:cxn modelId="{7938447C-B0E2-419E-8B95-83106CB9D2E7}" type="presOf" srcId="{D311C6C7-2323-CF45-88C7-444D0B7452B7}" destId="{9CF3DBF1-5E97-0241-8AC3-A32E3EFD8A50}" srcOrd="0" destOrd="0" presId="urn:microsoft.com/office/officeart/2005/8/layout/venn1"/>
    <dgm:cxn modelId="{8922A6B6-E243-4D89-BBFD-361343858E1D}" type="presOf" srcId="{8D9043DD-C9CA-C84A-BA61-5095F43BD6F0}" destId="{9CE454B4-7FBC-404A-AA7A-5690775146CE}" srcOrd="1" destOrd="0" presId="urn:microsoft.com/office/officeart/2005/8/layout/venn1"/>
    <dgm:cxn modelId="{BFAD31CF-A1F6-F845-A8B7-98844E01E108}" srcId="{D629A5CA-DB83-764B-8FD0-3E3A4FFD3FB5}" destId="{D311C6C7-2323-CF45-88C7-444D0B7452B7}" srcOrd="1" destOrd="0" parTransId="{FCC2EA7C-956F-E34F-8316-EBFE98876E5F}" sibTransId="{2ADF798E-FB63-6C47-B281-8431C1D09EAC}"/>
    <dgm:cxn modelId="{AFC7E1EF-705C-456B-907F-51233CA6AC71}" type="presOf" srcId="{441CE50A-1B3C-6D47-9CA9-656EABC13358}" destId="{7D21CBBB-7E81-9F4C-9D9B-B34C075F9DC1}" srcOrd="0" destOrd="0" presId="urn:microsoft.com/office/officeart/2005/8/layout/venn1"/>
    <dgm:cxn modelId="{7DE024FF-3F7B-4761-BB14-B1BC6693EE0C}" type="presOf" srcId="{8D9043DD-C9CA-C84A-BA61-5095F43BD6F0}" destId="{3847E55D-7FE5-FE45-886A-F923711F2186}" srcOrd="0" destOrd="0" presId="urn:microsoft.com/office/officeart/2005/8/layout/venn1"/>
    <dgm:cxn modelId="{A57AEAA6-17B8-4F48-8FC3-788E26AE567F}" type="presParOf" srcId="{721E9015-057E-614B-A011-532530394234}" destId="{3847E55D-7FE5-FE45-886A-F923711F2186}" srcOrd="0" destOrd="0" presId="urn:microsoft.com/office/officeart/2005/8/layout/venn1"/>
    <dgm:cxn modelId="{2CB666EC-AF74-4B81-8983-26CFFBEAEF24}" type="presParOf" srcId="{721E9015-057E-614B-A011-532530394234}" destId="{9CE454B4-7FBC-404A-AA7A-5690775146CE}" srcOrd="1" destOrd="0" presId="urn:microsoft.com/office/officeart/2005/8/layout/venn1"/>
    <dgm:cxn modelId="{BD71DB31-702B-49FA-AC22-034F1C10A57F}" type="presParOf" srcId="{721E9015-057E-614B-A011-532530394234}" destId="{9CF3DBF1-5E97-0241-8AC3-A32E3EFD8A50}" srcOrd="2" destOrd="0" presId="urn:microsoft.com/office/officeart/2005/8/layout/venn1"/>
    <dgm:cxn modelId="{AB224354-11EB-49E9-AD33-4EC586532BDC}" type="presParOf" srcId="{721E9015-057E-614B-A011-532530394234}" destId="{3E360E93-C222-FB4B-B448-367B764AAC6A}" srcOrd="3" destOrd="0" presId="urn:microsoft.com/office/officeart/2005/8/layout/venn1"/>
    <dgm:cxn modelId="{CEBC47A2-12FF-4CBF-9CD6-9BD983C97E0F}" type="presParOf" srcId="{721E9015-057E-614B-A011-532530394234}" destId="{7D21CBBB-7E81-9F4C-9D9B-B34C075F9DC1}" srcOrd="4" destOrd="0" presId="urn:microsoft.com/office/officeart/2005/8/layout/venn1"/>
    <dgm:cxn modelId="{BFADCD7A-456B-41A9-AEC3-8D74D6ADE15E}" type="presParOf" srcId="{721E9015-057E-614B-A011-532530394234}" destId="{D6B9CD3B-7C80-A844-A6E8-67842FBDD124}"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7E55D-7FE5-FE45-886A-F923711F2186}">
      <dsp:nvSpPr>
        <dsp:cNvPr id="0" name=""/>
        <dsp:cNvSpPr/>
      </dsp:nvSpPr>
      <dsp:spPr>
        <a:xfrm>
          <a:off x="3210494" y="746095"/>
          <a:ext cx="6858006" cy="6858006"/>
        </a:xfrm>
        <a:prstGeom prst="ellipse">
          <a:avLst/>
        </a:prstGeom>
        <a:solidFill>
          <a:schemeClr val="accent4">
            <a:lumMod val="40000"/>
            <a:lumOff val="60000"/>
          </a:schemeClr>
        </a:solidFill>
        <a:ln w="381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150000"/>
            </a:lnSpc>
            <a:spcBef>
              <a:spcPct val="0"/>
            </a:spcBef>
            <a:spcAft>
              <a:spcPct val="35000"/>
            </a:spcAft>
            <a:buNone/>
          </a:pPr>
          <a:r>
            <a:rPr lang="en-US" sz="4400" b="1" u="sng" kern="1200" dirty="0">
              <a:solidFill>
                <a:sysClr val="windowText" lastClr="000000">
                  <a:hueOff val="0"/>
                  <a:satOff val="0"/>
                  <a:lumOff val="0"/>
                  <a:alphaOff val="0"/>
                </a:sysClr>
              </a:solidFill>
              <a:latin typeface="Helvetica" pitchFamily="2" charset="0"/>
              <a:ea typeface="+mn-ea"/>
              <a:cs typeface="Arial" pitchFamily="34" charset="0"/>
            </a:rPr>
            <a:t>SLPs </a:t>
          </a:r>
          <a:r>
            <a:rPr lang="en-US" sz="4400" b="0" i="1" u="sng" kern="1200" dirty="0">
              <a:solidFill>
                <a:sysClr val="windowText" lastClr="000000">
                  <a:hueOff val="0"/>
                  <a:satOff val="0"/>
                  <a:lumOff val="0"/>
                  <a:alphaOff val="0"/>
                </a:sysClr>
              </a:solidFill>
              <a:latin typeface="Helvetica" pitchFamily="2" charset="0"/>
              <a:ea typeface="+mn-ea"/>
              <a:cs typeface="Arial" pitchFamily="34" charset="0"/>
            </a:rPr>
            <a:t>Screen</a:t>
          </a:r>
          <a:r>
            <a:rPr lang="en-US" sz="4400" b="1" u="none" kern="1200" dirty="0">
              <a:solidFill>
                <a:sysClr val="windowText" lastClr="000000">
                  <a:hueOff val="0"/>
                  <a:satOff val="0"/>
                  <a:lumOff val="0"/>
                  <a:alphaOff val="0"/>
                </a:sysClr>
              </a:solidFill>
              <a:latin typeface="Helvetica" pitchFamily="2" charset="0"/>
              <a:ea typeface="+mn-ea"/>
              <a:cs typeface="Arial" pitchFamily="34" charset="0"/>
            </a:rPr>
            <a:t>: </a:t>
          </a:r>
        </a:p>
        <a:p>
          <a:pPr marL="0" lvl="0" indent="0" algn="ctr" defTabSz="1955800">
            <a:lnSpc>
              <a:spcPct val="150000"/>
            </a:lnSpc>
            <a:spcBef>
              <a:spcPct val="0"/>
            </a:spcBef>
            <a:spcAft>
              <a:spcPct val="35000"/>
            </a:spcAft>
            <a:buNone/>
          </a:pPr>
          <a:r>
            <a:rPr lang="en-US" sz="4400" u="none" kern="1200" dirty="0">
              <a:solidFill>
                <a:sysClr val="windowText" lastClr="000000">
                  <a:hueOff val="0"/>
                  <a:satOff val="0"/>
                  <a:lumOff val="0"/>
                  <a:alphaOff val="0"/>
                </a:sysClr>
              </a:solidFill>
              <a:latin typeface="Helvetica" pitchFamily="2" charset="0"/>
              <a:ea typeface="+mn-ea"/>
              <a:cs typeface="Arial" panose="020B0604020202020204" pitchFamily="34" charset="0"/>
            </a:rPr>
            <a:t>for</a:t>
          </a:r>
          <a:r>
            <a:rPr lang="en-US" sz="4400" kern="1200" dirty="0">
              <a:solidFill>
                <a:sysClr val="windowText" lastClr="000000">
                  <a:hueOff val="0"/>
                  <a:satOff val="0"/>
                  <a:lumOff val="0"/>
                  <a:alphaOff val="0"/>
                </a:sysClr>
              </a:solidFill>
              <a:latin typeface="Helvetica" pitchFamily="2" charset="0"/>
              <a:ea typeface="+mn-ea"/>
              <a:cs typeface="Arial" panose="020B0604020202020204" pitchFamily="34" charset="0"/>
            </a:rPr>
            <a:t> Sleep Problems</a:t>
          </a:r>
        </a:p>
      </dsp:txBody>
      <dsp:txXfrm>
        <a:off x="4124895" y="1946246"/>
        <a:ext cx="5029204" cy="3086102"/>
      </dsp:txXfrm>
    </dsp:sp>
    <dsp:sp modelId="{9CF3DBF1-5E97-0241-8AC3-A32E3EFD8A50}">
      <dsp:nvSpPr>
        <dsp:cNvPr id="0" name=""/>
        <dsp:cNvSpPr/>
      </dsp:nvSpPr>
      <dsp:spPr>
        <a:xfrm>
          <a:off x="5957995" y="5091271"/>
          <a:ext cx="6858006" cy="6858006"/>
        </a:xfrm>
        <a:prstGeom prst="ellipse">
          <a:avLst/>
        </a:prstGeom>
        <a:solidFill>
          <a:schemeClr val="accent6">
            <a:lumMod val="40000"/>
            <a:lumOff val="60000"/>
          </a:schemeClr>
        </a:solidFill>
        <a:ln w="381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955800">
            <a:lnSpc>
              <a:spcPct val="150000"/>
            </a:lnSpc>
            <a:spcBef>
              <a:spcPct val="0"/>
            </a:spcBef>
            <a:spcAft>
              <a:spcPct val="35000"/>
            </a:spcAft>
            <a:buNone/>
          </a:pPr>
          <a:r>
            <a:rPr lang="en-US" sz="4400" b="1" u="sng" kern="1200" dirty="0">
              <a:solidFill>
                <a:sysClr val="windowText" lastClr="000000">
                  <a:hueOff val="0"/>
                  <a:satOff val="0"/>
                  <a:lumOff val="0"/>
                  <a:alphaOff val="0"/>
                </a:sysClr>
              </a:solidFill>
              <a:latin typeface="Helvetica" pitchFamily="2" charset="0"/>
              <a:ea typeface="+mn-ea"/>
              <a:cs typeface="Arial" panose="020B0604020202020204" pitchFamily="34" charset="0"/>
            </a:rPr>
            <a:t>Speech-Language</a:t>
          </a:r>
          <a:r>
            <a:rPr lang="en-US" sz="4400" b="1" kern="1200" dirty="0">
              <a:solidFill>
                <a:sysClr val="windowText" lastClr="000000">
                  <a:hueOff val="0"/>
                  <a:satOff val="0"/>
                  <a:lumOff val="0"/>
                  <a:alphaOff val="0"/>
                </a:sysClr>
              </a:solidFill>
              <a:latin typeface="Helvetica" pitchFamily="2" charset="0"/>
              <a:ea typeface="+mn-ea"/>
              <a:cs typeface="Arial" panose="020B0604020202020204" pitchFamily="34" charset="0"/>
            </a:rPr>
            <a:t>: </a:t>
          </a:r>
        </a:p>
        <a:p>
          <a:pPr marL="0" lvl="0" indent="0" algn="l" defTabSz="1955800">
            <a:lnSpc>
              <a:spcPct val="150000"/>
            </a:lnSpc>
            <a:spcBef>
              <a:spcPct val="0"/>
            </a:spcBef>
            <a:spcAft>
              <a:spcPct val="35000"/>
            </a:spcAft>
            <a:buNone/>
          </a:pPr>
          <a:r>
            <a:rPr lang="en-US" sz="4400" b="1" kern="1200" dirty="0">
              <a:ln w="25400">
                <a:solidFill>
                  <a:schemeClr val="tx1"/>
                </a:solidFill>
              </a:ln>
              <a:latin typeface="Helvetica" pitchFamily="2" charset="0"/>
            </a:rPr>
            <a:t>↑  </a:t>
          </a:r>
          <a:r>
            <a:rPr lang="en-US" sz="4400" b="0" kern="1200" baseline="0" dirty="0">
              <a:solidFill>
                <a:sysClr val="windowText" lastClr="000000">
                  <a:hueOff val="0"/>
                  <a:satOff val="0"/>
                  <a:lumOff val="0"/>
                  <a:alphaOff val="0"/>
                </a:sysClr>
              </a:solidFill>
              <a:latin typeface="Helvetica" pitchFamily="2" charset="0"/>
              <a:ea typeface="+mn-ea"/>
              <a:cs typeface="Arial" panose="020B0604020202020204" pitchFamily="34" charset="0"/>
            </a:rPr>
            <a:t>Speech-Lang Risk Factor Detection</a:t>
          </a:r>
          <a:endParaRPr lang="en-US" sz="4400" b="0" kern="1200" dirty="0">
            <a:solidFill>
              <a:sysClr val="windowText" lastClr="000000">
                <a:hueOff val="0"/>
                <a:satOff val="0"/>
                <a:lumOff val="0"/>
                <a:alphaOff val="0"/>
              </a:sysClr>
            </a:solidFill>
            <a:latin typeface="Helvetica" pitchFamily="2" charset="0"/>
            <a:ea typeface="+mn-ea"/>
            <a:cs typeface="Arial" panose="020B0604020202020204" pitchFamily="34" charset="0"/>
          </a:endParaRPr>
        </a:p>
      </dsp:txBody>
      <dsp:txXfrm>
        <a:off x="8055402" y="6862923"/>
        <a:ext cx="4114803" cy="3771903"/>
      </dsp:txXfrm>
    </dsp:sp>
    <dsp:sp modelId="{7D21CBBB-7E81-9F4C-9D9B-B34C075F9DC1}">
      <dsp:nvSpPr>
        <dsp:cNvPr id="0" name=""/>
        <dsp:cNvSpPr/>
      </dsp:nvSpPr>
      <dsp:spPr>
        <a:xfrm>
          <a:off x="293297" y="5091271"/>
          <a:ext cx="6858006" cy="6858006"/>
        </a:xfrm>
        <a:prstGeom prst="ellipse">
          <a:avLst/>
        </a:prstGeom>
        <a:solidFill>
          <a:schemeClr val="accent2">
            <a:lumMod val="40000"/>
            <a:lumOff val="60000"/>
          </a:schemeClr>
        </a:solidFill>
        <a:ln w="381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150000"/>
            </a:lnSpc>
            <a:spcBef>
              <a:spcPct val="0"/>
            </a:spcBef>
            <a:spcAft>
              <a:spcPct val="35000"/>
            </a:spcAft>
            <a:buNone/>
          </a:pPr>
          <a:r>
            <a:rPr lang="en-US" sz="4400" b="1" u="none" kern="1200" dirty="0">
              <a:solidFill>
                <a:sysClr val="windowText" lastClr="000000">
                  <a:hueOff val="0"/>
                  <a:satOff val="0"/>
                  <a:lumOff val="0"/>
                  <a:alphaOff val="0"/>
                </a:sysClr>
              </a:solidFill>
              <a:latin typeface="Helvetica" pitchFamily="2" charset="0"/>
              <a:ea typeface="+mn-ea"/>
              <a:cs typeface="+mn-cs"/>
            </a:rPr>
            <a:t>  </a:t>
          </a:r>
          <a:r>
            <a:rPr lang="en-US" sz="4400" b="1" u="sng" kern="1200" dirty="0">
              <a:solidFill>
                <a:sysClr val="windowText" lastClr="000000">
                  <a:hueOff val="0"/>
                  <a:satOff val="0"/>
                  <a:lumOff val="0"/>
                  <a:alphaOff val="0"/>
                </a:sysClr>
              </a:solidFill>
              <a:latin typeface="Helvetica" pitchFamily="2" charset="0"/>
              <a:ea typeface="+mn-ea"/>
              <a:cs typeface="Arial" panose="020B0604020202020204" pitchFamily="34" charset="0"/>
            </a:rPr>
            <a:t>Sleep</a:t>
          </a:r>
          <a:r>
            <a:rPr lang="en-US" sz="4400" kern="1200" dirty="0">
              <a:solidFill>
                <a:sysClr val="windowText" lastClr="000000">
                  <a:hueOff val="0"/>
                  <a:satOff val="0"/>
                  <a:lumOff val="0"/>
                  <a:alphaOff val="0"/>
                </a:sysClr>
              </a:solidFill>
              <a:latin typeface="Helvetica" pitchFamily="2" charset="0"/>
              <a:ea typeface="+mn-ea"/>
              <a:cs typeface="Arial" panose="020B0604020202020204" pitchFamily="34" charset="0"/>
            </a:rPr>
            <a:t>:</a:t>
          </a:r>
        </a:p>
        <a:p>
          <a:pPr marL="0" lvl="0" indent="0" algn="ctr" defTabSz="1955800">
            <a:lnSpc>
              <a:spcPct val="150000"/>
            </a:lnSpc>
            <a:spcBef>
              <a:spcPct val="0"/>
            </a:spcBef>
            <a:spcAft>
              <a:spcPct val="35000"/>
            </a:spcAft>
            <a:buNone/>
          </a:pPr>
          <a:r>
            <a:rPr lang="en-US" sz="4400" b="1" kern="1200" dirty="0">
              <a:ln w="25400">
                <a:solidFill>
                  <a:schemeClr val="tx1"/>
                </a:solidFill>
              </a:ln>
              <a:latin typeface="Helvetica" pitchFamily="2" charset="0"/>
            </a:rPr>
            <a:t>↑  </a:t>
          </a:r>
          <a:r>
            <a:rPr lang="en-US" sz="4400" kern="1200" dirty="0">
              <a:solidFill>
                <a:sysClr val="windowText" lastClr="000000">
                  <a:hueOff val="0"/>
                  <a:satOff val="0"/>
                  <a:lumOff val="0"/>
                  <a:alphaOff val="0"/>
                </a:sysClr>
              </a:solidFill>
              <a:latin typeface="Helvetica" pitchFamily="2" charset="0"/>
              <a:ea typeface="+mn-ea"/>
              <a:cs typeface="Arial" panose="020B0604020202020204" pitchFamily="34" charset="0"/>
            </a:rPr>
            <a:t>Sleep Disorder Surveillance </a:t>
          </a:r>
        </a:p>
      </dsp:txBody>
      <dsp:txXfrm>
        <a:off x="939093" y="6862923"/>
        <a:ext cx="4114803" cy="377190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11/1/19</a:t>
            </a:fld>
            <a:endParaRPr lang="en-US" dirty="0"/>
          </a:p>
        </p:txBody>
      </p:sp>
      <p:sp>
        <p:nvSpPr>
          <p:cNvPr id="4" name="Slide Image Placeholder 3"/>
          <p:cNvSpPr>
            <a:spLocks noGrp="1" noRot="1" noChangeAspect="1"/>
          </p:cNvSpPr>
          <p:nvPr>
            <p:ph type="sldImg" idx="2"/>
          </p:nvPr>
        </p:nvSpPr>
        <p:spPr>
          <a:xfrm>
            <a:off x="1341438" y="685800"/>
            <a:ext cx="41751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2237861" rtl="0" eaLnBrk="1" latinLnBrk="0" hangingPunct="1">
      <a:defRPr sz="5875" kern="1200">
        <a:solidFill>
          <a:schemeClr val="tx1"/>
        </a:solidFill>
        <a:latin typeface="Calibri Light"/>
        <a:ea typeface="+mn-ea"/>
        <a:cs typeface="+mn-cs"/>
      </a:defRPr>
    </a:lvl1pPr>
    <a:lvl2pPr marL="2237861" algn="l" defTabSz="2237861" rtl="0" eaLnBrk="1" latinLnBrk="0" hangingPunct="1">
      <a:defRPr sz="5875" kern="1200">
        <a:solidFill>
          <a:schemeClr val="tx1"/>
        </a:solidFill>
        <a:latin typeface="Calibri Light"/>
        <a:ea typeface="+mn-ea"/>
        <a:cs typeface="+mn-cs"/>
      </a:defRPr>
    </a:lvl2pPr>
    <a:lvl3pPr marL="4475720" algn="l" defTabSz="2237861" rtl="0" eaLnBrk="1" latinLnBrk="0" hangingPunct="1">
      <a:defRPr sz="5875" kern="1200">
        <a:solidFill>
          <a:schemeClr val="tx1"/>
        </a:solidFill>
        <a:latin typeface="Calibri Light"/>
        <a:ea typeface="+mn-ea"/>
        <a:cs typeface="+mn-cs"/>
      </a:defRPr>
    </a:lvl3pPr>
    <a:lvl4pPr marL="6713581" algn="l" defTabSz="2237861" rtl="0" eaLnBrk="1" latinLnBrk="0" hangingPunct="1">
      <a:defRPr sz="5875" kern="1200">
        <a:solidFill>
          <a:schemeClr val="tx1"/>
        </a:solidFill>
        <a:latin typeface="Calibri Light"/>
        <a:ea typeface="+mn-ea"/>
        <a:cs typeface="+mn-cs"/>
      </a:defRPr>
    </a:lvl4pPr>
    <a:lvl5pPr marL="8951440" algn="l" defTabSz="2237861" rtl="0" eaLnBrk="1" latinLnBrk="0" hangingPunct="1">
      <a:defRPr sz="5875" kern="1200">
        <a:solidFill>
          <a:schemeClr val="tx1"/>
        </a:solidFill>
        <a:latin typeface="Calibri Light"/>
        <a:ea typeface="+mn-ea"/>
        <a:cs typeface="+mn-cs"/>
      </a:defRPr>
    </a:lvl5pPr>
    <a:lvl6pPr marL="11189301" algn="l" defTabSz="2237861" rtl="0" eaLnBrk="1" latinLnBrk="0" hangingPunct="1">
      <a:defRPr sz="5875" kern="1200">
        <a:solidFill>
          <a:schemeClr val="tx1"/>
        </a:solidFill>
        <a:latin typeface="+mn-lt"/>
        <a:ea typeface="+mn-ea"/>
        <a:cs typeface="+mn-cs"/>
      </a:defRPr>
    </a:lvl6pPr>
    <a:lvl7pPr marL="13427162" algn="l" defTabSz="2237861" rtl="0" eaLnBrk="1" latinLnBrk="0" hangingPunct="1">
      <a:defRPr sz="5875" kern="1200">
        <a:solidFill>
          <a:schemeClr val="tx1"/>
        </a:solidFill>
        <a:latin typeface="+mn-lt"/>
        <a:ea typeface="+mn-ea"/>
        <a:cs typeface="+mn-cs"/>
      </a:defRPr>
    </a:lvl7pPr>
    <a:lvl8pPr marL="15665021" algn="l" defTabSz="2237861" rtl="0" eaLnBrk="1" latinLnBrk="0" hangingPunct="1">
      <a:defRPr sz="5875" kern="1200">
        <a:solidFill>
          <a:schemeClr val="tx1"/>
        </a:solidFill>
        <a:latin typeface="+mn-lt"/>
        <a:ea typeface="+mn-ea"/>
        <a:cs typeface="+mn-cs"/>
      </a:defRPr>
    </a:lvl8pPr>
    <a:lvl9pPr marL="17902883" algn="l" defTabSz="2237861" rtl="0" eaLnBrk="1" latinLnBrk="0" hangingPunct="1">
      <a:defRPr sz="58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557999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6883826"/>
            <a:ext cx="38404800" cy="14643947"/>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6400800" y="22092500"/>
            <a:ext cx="38404800" cy="10155340"/>
          </a:xfrm>
        </p:spPr>
        <p:txBody>
          <a:bodyPr/>
          <a:lstStyle>
            <a:lvl1pPr marL="0" indent="0" algn="ctr">
              <a:buNone/>
              <a:defRPr sz="4800"/>
            </a:lvl1pPr>
            <a:lvl2pPr marL="914363" indent="0" algn="ctr">
              <a:buNone/>
              <a:defRPr sz="4000"/>
            </a:lvl2pPr>
            <a:lvl3pPr marL="1828727" indent="0" algn="ctr">
              <a:buNone/>
              <a:defRPr sz="3600"/>
            </a:lvl3pPr>
            <a:lvl4pPr marL="2743090" indent="0" algn="ctr">
              <a:buNone/>
              <a:defRPr sz="3200"/>
            </a:lvl4pPr>
            <a:lvl5pPr marL="3657454" indent="0" algn="ctr">
              <a:buNone/>
              <a:defRPr sz="3200"/>
            </a:lvl5pPr>
            <a:lvl6pPr marL="4571817" indent="0" algn="ctr">
              <a:buNone/>
              <a:defRPr sz="3200"/>
            </a:lvl6pPr>
            <a:lvl7pPr marL="5486181" indent="0" algn="ctr">
              <a:buNone/>
              <a:defRPr sz="3200"/>
            </a:lvl7pPr>
            <a:lvl8pPr marL="6400544" indent="0" algn="ctr">
              <a:buNone/>
              <a:defRPr sz="3200"/>
            </a:lvl8pPr>
            <a:lvl9pPr marL="7314907"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B747F-7AE7-A34D-9C7C-FD4E4B8F0288}" type="datetime1">
              <a:rPr lang="en-US" smtClean="0"/>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13"/>
          <p:cNvSpPr>
            <a:spLocks noChangeArrowheads="1"/>
          </p:cNvSpPr>
          <p:nvPr/>
        </p:nvSpPr>
        <p:spPr bwMode="auto">
          <a:xfrm>
            <a:off x="-35555" y="35910691"/>
            <a:ext cx="51206400" cy="1869440"/>
          </a:xfrm>
          <a:prstGeom prst="rect">
            <a:avLst/>
          </a:prstGeom>
          <a:solidFill>
            <a:srgbClr val="1834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4801" dirty="0"/>
          </a:p>
        </p:txBody>
      </p:sp>
      <p:sp>
        <p:nvSpPr>
          <p:cNvPr id="9" name="Line 7"/>
          <p:cNvSpPr>
            <a:spLocks noChangeShapeType="1"/>
          </p:cNvSpPr>
          <p:nvPr/>
        </p:nvSpPr>
        <p:spPr bwMode="auto">
          <a:xfrm flipV="1">
            <a:off x="17785" y="1002880"/>
            <a:ext cx="51153060" cy="155787"/>
          </a:xfrm>
          <a:prstGeom prst="line">
            <a:avLst/>
          </a:prstGeom>
          <a:noFill/>
          <a:ln w="44450">
            <a:solidFill>
              <a:srgbClr val="183465"/>
            </a:solidFill>
            <a:round/>
            <a:headEnd/>
            <a:tailEnd/>
          </a:ln>
          <a:extLst>
            <a:ext uri="{909E8E84-426E-40DD-AFC4-6F175D3DCCD1}">
              <a14:hiddenFill xmlns:a14="http://schemas.microsoft.com/office/drawing/2010/main">
                <a:noFill/>
              </a14:hiddenFill>
            </a:ext>
          </a:extLst>
        </p:spPr>
        <p:txBody>
          <a:bodyPr wrap="none" anchor="ctr"/>
          <a:lstStyle/>
          <a:p>
            <a:endParaRPr lang="en-US" sz="7201" dirty="0"/>
          </a:p>
        </p:txBody>
      </p:sp>
      <p:sp>
        <p:nvSpPr>
          <p:cNvPr id="10" name="Line 8"/>
          <p:cNvSpPr>
            <a:spLocks noChangeShapeType="1"/>
          </p:cNvSpPr>
          <p:nvPr/>
        </p:nvSpPr>
        <p:spPr bwMode="auto">
          <a:xfrm>
            <a:off x="17785" y="35038645"/>
            <a:ext cx="51206400" cy="0"/>
          </a:xfrm>
          <a:prstGeom prst="line">
            <a:avLst/>
          </a:prstGeom>
          <a:noFill/>
          <a:ln w="38100">
            <a:solidFill>
              <a:srgbClr val="183465"/>
            </a:solidFill>
            <a:round/>
            <a:headEnd/>
            <a:tailEnd/>
          </a:ln>
          <a:extLst>
            <a:ext uri="{909E8E84-426E-40DD-AFC4-6F175D3DCCD1}">
              <a14:hiddenFill xmlns:a14="http://schemas.microsoft.com/office/drawing/2010/main">
                <a:noFill/>
              </a14:hiddenFill>
            </a:ext>
          </a:extLst>
        </p:spPr>
        <p:txBody>
          <a:bodyPr wrap="none" anchor="ctr"/>
          <a:lstStyle/>
          <a:p>
            <a:endParaRPr lang="en-US" sz="7201" dirty="0"/>
          </a:p>
        </p:txBody>
      </p:sp>
      <p:sp>
        <p:nvSpPr>
          <p:cNvPr id="11" name="Text Box 16"/>
          <p:cNvSpPr txBox="1">
            <a:spLocks noChangeArrowheads="1"/>
          </p:cNvSpPr>
          <p:nvPr/>
        </p:nvSpPr>
        <p:spPr bwMode="auto">
          <a:xfrm>
            <a:off x="18610590" y="39208480"/>
            <a:ext cx="14020799" cy="584904"/>
          </a:xfrm>
          <a:prstGeom prst="rect">
            <a:avLst/>
          </a:prstGeom>
          <a:noFill/>
          <a:ln w="9525">
            <a:no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en-US" altLang="en-US" sz="3201" dirty="0">
                <a:solidFill>
                  <a:srgbClr val="8FBEDC"/>
                </a:solidFill>
              </a:rPr>
              <a:t>Science at the heart of medicine</a:t>
            </a:r>
            <a:endParaRPr lang="en-US" altLang="en-US" sz="2801" dirty="0">
              <a:solidFill>
                <a:srgbClr val="8FBEDC"/>
              </a:solidFill>
            </a:endParaRPr>
          </a:p>
        </p:txBody>
      </p:sp>
      <p:sp>
        <p:nvSpPr>
          <p:cNvPr id="12" name="Rectangle 13">
            <a:extLst>
              <a:ext uri="{FF2B5EF4-FFF2-40B4-BE49-F238E27FC236}">
                <a16:creationId xmlns:a16="http://schemas.microsoft.com/office/drawing/2014/main" id="{1DA615F7-CE67-0E41-B9D2-AB5131943FB5}"/>
              </a:ext>
            </a:extLst>
          </p:cNvPr>
          <p:cNvSpPr>
            <a:spLocks noChangeArrowheads="1"/>
          </p:cNvSpPr>
          <p:nvPr userDrawn="1"/>
        </p:nvSpPr>
        <p:spPr bwMode="auto">
          <a:xfrm>
            <a:off x="-35555" y="35910691"/>
            <a:ext cx="51206400" cy="1869440"/>
          </a:xfrm>
          <a:prstGeom prst="rect">
            <a:avLst/>
          </a:prstGeom>
          <a:solidFill>
            <a:srgbClr val="1834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4801" dirty="0"/>
          </a:p>
        </p:txBody>
      </p:sp>
      <p:sp>
        <p:nvSpPr>
          <p:cNvPr id="13" name="Line 7">
            <a:extLst>
              <a:ext uri="{FF2B5EF4-FFF2-40B4-BE49-F238E27FC236}">
                <a16:creationId xmlns:a16="http://schemas.microsoft.com/office/drawing/2014/main" id="{D6EB8533-4C87-8847-957D-5464668476FC}"/>
              </a:ext>
            </a:extLst>
          </p:cNvPr>
          <p:cNvSpPr>
            <a:spLocks noChangeShapeType="1"/>
          </p:cNvSpPr>
          <p:nvPr userDrawn="1"/>
        </p:nvSpPr>
        <p:spPr bwMode="auto">
          <a:xfrm flipV="1">
            <a:off x="17785" y="1002880"/>
            <a:ext cx="51153060" cy="155787"/>
          </a:xfrm>
          <a:prstGeom prst="line">
            <a:avLst/>
          </a:prstGeom>
          <a:noFill/>
          <a:ln w="44450">
            <a:solidFill>
              <a:srgbClr val="183465"/>
            </a:solidFill>
            <a:round/>
            <a:headEnd/>
            <a:tailEnd/>
          </a:ln>
          <a:extLst>
            <a:ext uri="{909E8E84-426E-40DD-AFC4-6F175D3DCCD1}">
              <a14:hiddenFill xmlns:a14="http://schemas.microsoft.com/office/drawing/2010/main">
                <a:noFill/>
              </a14:hiddenFill>
            </a:ext>
          </a:extLst>
        </p:spPr>
        <p:txBody>
          <a:bodyPr wrap="none" anchor="ctr"/>
          <a:lstStyle/>
          <a:p>
            <a:endParaRPr lang="en-US" sz="7201" dirty="0"/>
          </a:p>
        </p:txBody>
      </p:sp>
      <p:sp>
        <p:nvSpPr>
          <p:cNvPr id="14" name="Line 8">
            <a:extLst>
              <a:ext uri="{FF2B5EF4-FFF2-40B4-BE49-F238E27FC236}">
                <a16:creationId xmlns:a16="http://schemas.microsoft.com/office/drawing/2014/main" id="{18666971-3393-0C48-8B7F-C5A385D3E9D4}"/>
              </a:ext>
            </a:extLst>
          </p:cNvPr>
          <p:cNvSpPr>
            <a:spLocks noChangeShapeType="1"/>
          </p:cNvSpPr>
          <p:nvPr userDrawn="1"/>
        </p:nvSpPr>
        <p:spPr bwMode="auto">
          <a:xfrm>
            <a:off x="17785" y="35038645"/>
            <a:ext cx="51206400" cy="0"/>
          </a:xfrm>
          <a:prstGeom prst="line">
            <a:avLst/>
          </a:prstGeom>
          <a:noFill/>
          <a:ln w="38100">
            <a:solidFill>
              <a:srgbClr val="183465"/>
            </a:solidFill>
            <a:round/>
            <a:headEnd/>
            <a:tailEnd/>
          </a:ln>
          <a:extLst>
            <a:ext uri="{909E8E84-426E-40DD-AFC4-6F175D3DCCD1}">
              <a14:hiddenFill xmlns:a14="http://schemas.microsoft.com/office/drawing/2010/main">
                <a:noFill/>
              </a14:hiddenFill>
            </a:ext>
          </a:extLst>
        </p:spPr>
        <p:txBody>
          <a:bodyPr wrap="none" anchor="ctr"/>
          <a:lstStyle/>
          <a:p>
            <a:endParaRPr lang="en-US" sz="7201" dirty="0"/>
          </a:p>
        </p:txBody>
      </p:sp>
      <p:sp>
        <p:nvSpPr>
          <p:cNvPr id="15" name="Text Box 16">
            <a:extLst>
              <a:ext uri="{FF2B5EF4-FFF2-40B4-BE49-F238E27FC236}">
                <a16:creationId xmlns:a16="http://schemas.microsoft.com/office/drawing/2014/main" id="{5EC3FA68-97D7-BB43-887E-2EC572378187}"/>
              </a:ext>
            </a:extLst>
          </p:cNvPr>
          <p:cNvSpPr txBox="1">
            <a:spLocks noChangeArrowheads="1"/>
          </p:cNvSpPr>
          <p:nvPr userDrawn="1"/>
        </p:nvSpPr>
        <p:spPr bwMode="auto">
          <a:xfrm>
            <a:off x="18610590" y="39208480"/>
            <a:ext cx="14020799" cy="584904"/>
          </a:xfrm>
          <a:prstGeom prst="rect">
            <a:avLst/>
          </a:prstGeom>
          <a:noFill/>
          <a:ln w="9525">
            <a:no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en-US" altLang="en-US" sz="3201" dirty="0">
                <a:solidFill>
                  <a:srgbClr val="8FBEDC"/>
                </a:solidFill>
              </a:rPr>
              <a:t>Science at the heart of medicine</a:t>
            </a:r>
            <a:endParaRPr lang="en-US" altLang="en-US" sz="2801" dirty="0">
              <a:solidFill>
                <a:srgbClr val="8FBEDC"/>
              </a:solidFill>
            </a:endParaRPr>
          </a:p>
        </p:txBody>
      </p:sp>
    </p:spTree>
    <p:extLst>
      <p:ext uri="{BB962C8B-B14F-4D97-AF65-F5344CB8AC3E}">
        <p14:creationId xmlns:p14="http://schemas.microsoft.com/office/powerpoint/2010/main" val="275669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A3D43-7386-B64F-A02C-9FC3812F0CB2}" type="datetime1">
              <a:rPr lang="en-US" smtClean="0"/>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270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2239433"/>
            <a:ext cx="11041380" cy="356459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2239433"/>
            <a:ext cx="32484060" cy="35645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C15109-AAA2-0C46-AE39-B50A77BD0531}" type="datetime1">
              <a:rPr lang="en-US" smtClean="0"/>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3825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33940531" y="13342837"/>
            <a:ext cx="13307614" cy="1456197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4" name="Picture Placeholder 13"/>
          <p:cNvSpPr>
            <a:spLocks noGrp="1"/>
          </p:cNvSpPr>
          <p:nvPr>
            <p:ph type="pic" sz="quarter" idx="14"/>
          </p:nvPr>
        </p:nvSpPr>
        <p:spPr>
          <a:xfrm>
            <a:off x="4005104" y="13342837"/>
            <a:ext cx="13328408" cy="1456197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6" name="Picture Placeholder 13"/>
          <p:cNvSpPr>
            <a:spLocks noGrp="1"/>
          </p:cNvSpPr>
          <p:nvPr>
            <p:ph type="pic" sz="quarter" idx="15"/>
          </p:nvPr>
        </p:nvSpPr>
        <p:spPr>
          <a:xfrm>
            <a:off x="18434075" y="13342837"/>
            <a:ext cx="14405891" cy="1456197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4027537207"/>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19286734" y="12174152"/>
            <a:ext cx="12686612" cy="1908196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8" name="Picture Placeholder 13"/>
          <p:cNvSpPr>
            <a:spLocks noGrp="1"/>
          </p:cNvSpPr>
          <p:nvPr>
            <p:ph type="pic" sz="quarter" idx="15"/>
          </p:nvPr>
        </p:nvSpPr>
        <p:spPr>
          <a:xfrm>
            <a:off x="33083320" y="12174152"/>
            <a:ext cx="12686612" cy="1908196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9" name="Picture Placeholder 13"/>
          <p:cNvSpPr>
            <a:spLocks noGrp="1"/>
          </p:cNvSpPr>
          <p:nvPr>
            <p:ph type="pic" sz="quarter" idx="16"/>
          </p:nvPr>
        </p:nvSpPr>
        <p:spPr>
          <a:xfrm>
            <a:off x="5349610" y="12174152"/>
            <a:ext cx="12686612" cy="1908196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2068123284"/>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51206400" cy="4206240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3485604845"/>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Half_picture">
    <p:spTree>
      <p:nvGrpSpPr>
        <p:cNvPr id="1" name=""/>
        <p:cNvGrpSpPr/>
        <p:nvPr/>
      </p:nvGrpSpPr>
      <p:grpSpPr>
        <a:xfrm>
          <a:off x="0" y="0"/>
          <a:ext cx="0" cy="0"/>
          <a:chOff x="0" y="0"/>
          <a:chExt cx="0" cy="0"/>
        </a:xfrm>
      </p:grpSpPr>
      <p:sp>
        <p:nvSpPr>
          <p:cNvPr id="3" name="Rectangle 2"/>
          <p:cNvSpPr/>
          <p:nvPr/>
        </p:nvSpPr>
        <p:spPr>
          <a:xfrm>
            <a:off x="23704747" y="1778249"/>
            <a:ext cx="3982022" cy="212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p>
        </p:txBody>
      </p:sp>
      <p:sp>
        <p:nvSpPr>
          <p:cNvPr id="2" name="Picture Placeholder 13"/>
          <p:cNvSpPr>
            <a:spLocks noGrp="1"/>
          </p:cNvSpPr>
          <p:nvPr>
            <p:ph type="pic" sz="quarter" idx="13"/>
          </p:nvPr>
        </p:nvSpPr>
        <p:spPr>
          <a:xfrm>
            <a:off x="25580917" y="0"/>
            <a:ext cx="25625485" cy="4206240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4" name="Rectangle 3">
            <a:extLst>
              <a:ext uri="{FF2B5EF4-FFF2-40B4-BE49-F238E27FC236}">
                <a16:creationId xmlns:a16="http://schemas.microsoft.com/office/drawing/2014/main" id="{032846F6-79C3-5446-806B-EBEFFC811D4E}"/>
              </a:ext>
            </a:extLst>
          </p:cNvPr>
          <p:cNvSpPr/>
          <p:nvPr userDrawn="1"/>
        </p:nvSpPr>
        <p:spPr>
          <a:xfrm>
            <a:off x="23704747" y="1778249"/>
            <a:ext cx="3982022" cy="212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p>
        </p:txBody>
      </p:sp>
    </p:spTree>
    <p:extLst>
      <p:ext uri="{BB962C8B-B14F-4D97-AF65-F5344CB8AC3E}">
        <p14:creationId xmlns:p14="http://schemas.microsoft.com/office/powerpoint/2010/main" val="1802204709"/>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Half_picture">
    <p:spTree>
      <p:nvGrpSpPr>
        <p:cNvPr id="1" name=""/>
        <p:cNvGrpSpPr/>
        <p:nvPr/>
      </p:nvGrpSpPr>
      <p:grpSpPr>
        <a:xfrm>
          <a:off x="0" y="0"/>
          <a:ext cx="0" cy="0"/>
          <a:chOff x="0" y="0"/>
          <a:chExt cx="0" cy="0"/>
        </a:xfrm>
      </p:grpSpPr>
      <p:sp>
        <p:nvSpPr>
          <p:cNvPr id="3" name="Rectangle 2"/>
          <p:cNvSpPr/>
          <p:nvPr/>
        </p:nvSpPr>
        <p:spPr>
          <a:xfrm>
            <a:off x="23704747" y="1778249"/>
            <a:ext cx="3982022" cy="212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p>
        </p:txBody>
      </p:sp>
      <p:sp>
        <p:nvSpPr>
          <p:cNvPr id="2" name="Picture Placeholder 13"/>
          <p:cNvSpPr>
            <a:spLocks noGrp="1"/>
          </p:cNvSpPr>
          <p:nvPr>
            <p:ph type="pic" sz="quarter" idx="13"/>
          </p:nvPr>
        </p:nvSpPr>
        <p:spPr>
          <a:xfrm>
            <a:off x="25580917" y="0"/>
            <a:ext cx="25625485" cy="4206240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4" name="Rectangle 3">
            <a:extLst>
              <a:ext uri="{FF2B5EF4-FFF2-40B4-BE49-F238E27FC236}">
                <a16:creationId xmlns:a16="http://schemas.microsoft.com/office/drawing/2014/main" id="{6A6BF3A0-6F87-424C-B934-8A50EBBF64BE}"/>
              </a:ext>
            </a:extLst>
          </p:cNvPr>
          <p:cNvSpPr/>
          <p:nvPr userDrawn="1"/>
        </p:nvSpPr>
        <p:spPr>
          <a:xfrm>
            <a:off x="23704747" y="1778249"/>
            <a:ext cx="3982022" cy="212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p>
        </p:txBody>
      </p:sp>
    </p:spTree>
    <p:extLst>
      <p:ext uri="{BB962C8B-B14F-4D97-AF65-F5344CB8AC3E}">
        <p14:creationId xmlns:p14="http://schemas.microsoft.com/office/powerpoint/2010/main" val="3945303737"/>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Half_picture">
    <p:spTree>
      <p:nvGrpSpPr>
        <p:cNvPr id="1" name=""/>
        <p:cNvGrpSpPr/>
        <p:nvPr/>
      </p:nvGrpSpPr>
      <p:grpSpPr>
        <a:xfrm>
          <a:off x="0" y="0"/>
          <a:ext cx="0" cy="0"/>
          <a:chOff x="0" y="0"/>
          <a:chExt cx="0" cy="0"/>
        </a:xfrm>
      </p:grpSpPr>
      <p:sp>
        <p:nvSpPr>
          <p:cNvPr id="3" name="Rectangle 2"/>
          <p:cNvSpPr/>
          <p:nvPr/>
        </p:nvSpPr>
        <p:spPr>
          <a:xfrm>
            <a:off x="23704747" y="1778249"/>
            <a:ext cx="3982022" cy="212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p>
        </p:txBody>
      </p:sp>
      <p:sp>
        <p:nvSpPr>
          <p:cNvPr id="18" name="Picture Placeholder 13"/>
          <p:cNvSpPr>
            <a:spLocks noGrp="1"/>
          </p:cNvSpPr>
          <p:nvPr>
            <p:ph type="pic" sz="quarter" idx="13"/>
          </p:nvPr>
        </p:nvSpPr>
        <p:spPr>
          <a:xfrm>
            <a:off x="28305352" y="13821324"/>
            <a:ext cx="16711825" cy="15449447"/>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4" name="Rectangle 3">
            <a:extLst>
              <a:ext uri="{FF2B5EF4-FFF2-40B4-BE49-F238E27FC236}">
                <a16:creationId xmlns:a16="http://schemas.microsoft.com/office/drawing/2014/main" id="{6D467EBA-356E-8447-BD54-5DE49BA5B135}"/>
              </a:ext>
            </a:extLst>
          </p:cNvPr>
          <p:cNvSpPr/>
          <p:nvPr userDrawn="1"/>
        </p:nvSpPr>
        <p:spPr>
          <a:xfrm>
            <a:off x="23704747" y="1778249"/>
            <a:ext cx="3982022" cy="212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p>
        </p:txBody>
      </p:sp>
    </p:spTree>
    <p:extLst>
      <p:ext uri="{BB962C8B-B14F-4D97-AF65-F5344CB8AC3E}">
        <p14:creationId xmlns:p14="http://schemas.microsoft.com/office/powerpoint/2010/main" val="2784836749"/>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General Slide">
    <p:spTree>
      <p:nvGrpSpPr>
        <p:cNvPr id="1" name=""/>
        <p:cNvGrpSpPr/>
        <p:nvPr/>
      </p:nvGrpSpPr>
      <p:grpSpPr>
        <a:xfrm>
          <a:off x="0" y="0"/>
          <a:ext cx="0" cy="0"/>
          <a:chOff x="0" y="0"/>
          <a:chExt cx="0" cy="0"/>
        </a:xfrm>
      </p:grpSpPr>
      <p:sp>
        <p:nvSpPr>
          <p:cNvPr id="104" name="Picture Placeholder 13"/>
          <p:cNvSpPr>
            <a:spLocks noGrp="1"/>
          </p:cNvSpPr>
          <p:nvPr>
            <p:ph type="pic" sz="quarter" idx="13"/>
          </p:nvPr>
        </p:nvSpPr>
        <p:spPr>
          <a:xfrm>
            <a:off x="24690802" y="13888894"/>
            <a:ext cx="18473692" cy="17039473"/>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105" name="Picture Placeholder 13"/>
          <p:cNvSpPr>
            <a:spLocks noGrp="1"/>
          </p:cNvSpPr>
          <p:nvPr>
            <p:ph type="pic" sz="quarter" idx="14"/>
          </p:nvPr>
        </p:nvSpPr>
        <p:spPr>
          <a:xfrm>
            <a:off x="42036022" y="19256715"/>
            <a:ext cx="4742546" cy="12346667"/>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3101535125"/>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29207078" y="9162504"/>
            <a:ext cx="13310600" cy="2438841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57460482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0440" y="2239436"/>
            <a:ext cx="44165520" cy="813012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BAF5EE-2E88-5846-AC53-8FFD48271F1B}" type="datetime1">
              <a:rPr lang="en-US" smtClean="0"/>
              <a:t>11/1/19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4290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Phone_Martik-feat">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21565153" y="13779719"/>
            <a:ext cx="8085057" cy="1953884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2238141341"/>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General Slide">
    <p:spTree>
      <p:nvGrpSpPr>
        <p:cNvPr id="1" name=""/>
        <p:cNvGrpSpPr/>
        <p:nvPr/>
      </p:nvGrpSpPr>
      <p:grpSpPr>
        <a:xfrm>
          <a:off x="0" y="0"/>
          <a:ext cx="0" cy="0"/>
          <a:chOff x="0" y="0"/>
          <a:chExt cx="0" cy="0"/>
        </a:xfrm>
      </p:grpSpPr>
      <p:sp>
        <p:nvSpPr>
          <p:cNvPr id="23" name="Picture Placeholder 13"/>
          <p:cNvSpPr>
            <a:spLocks noGrp="1"/>
          </p:cNvSpPr>
          <p:nvPr>
            <p:ph type="pic" sz="quarter" idx="14"/>
          </p:nvPr>
        </p:nvSpPr>
        <p:spPr>
          <a:xfrm>
            <a:off x="9818616" y="11401580"/>
            <a:ext cx="8025022" cy="20605261"/>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617247304"/>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ortfolio 1">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25690960" y="9846220"/>
            <a:ext cx="21618851" cy="2571872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846489506"/>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5" y="21065407"/>
            <a:ext cx="25737804" cy="21065396"/>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6" name="Picture Placeholder 13"/>
          <p:cNvSpPr>
            <a:spLocks noGrp="1"/>
          </p:cNvSpPr>
          <p:nvPr>
            <p:ph type="pic" sz="quarter" idx="15"/>
          </p:nvPr>
        </p:nvSpPr>
        <p:spPr>
          <a:xfrm>
            <a:off x="25737809" y="8"/>
            <a:ext cx="25468596" cy="21065396"/>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082911628"/>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16677648" y="0"/>
            <a:ext cx="15881242" cy="4206240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8" name="Picture Placeholder 13"/>
          <p:cNvSpPr>
            <a:spLocks noGrp="1"/>
          </p:cNvSpPr>
          <p:nvPr>
            <p:ph type="pic" sz="quarter" idx="15"/>
          </p:nvPr>
        </p:nvSpPr>
        <p:spPr>
          <a:xfrm>
            <a:off x="2" y="-34193"/>
            <a:ext cx="15834395" cy="2024603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9" name="Picture Placeholder 13"/>
          <p:cNvSpPr>
            <a:spLocks noGrp="1"/>
          </p:cNvSpPr>
          <p:nvPr>
            <p:ph type="pic" sz="quarter" idx="16"/>
          </p:nvPr>
        </p:nvSpPr>
        <p:spPr>
          <a:xfrm>
            <a:off x="2" y="21817743"/>
            <a:ext cx="15834395" cy="20244664"/>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833390018"/>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25719182" y="11011456"/>
            <a:ext cx="19722723" cy="26750668"/>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534704405"/>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18647513" y="0"/>
            <a:ext cx="15881242" cy="4206240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8" name="Picture Placeholder 13"/>
          <p:cNvSpPr>
            <a:spLocks noGrp="1"/>
          </p:cNvSpPr>
          <p:nvPr>
            <p:ph type="pic" sz="quarter" idx="15"/>
          </p:nvPr>
        </p:nvSpPr>
        <p:spPr>
          <a:xfrm>
            <a:off x="35372007" y="21816365"/>
            <a:ext cx="15834395" cy="2024603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9" name="Picture Placeholder 13"/>
          <p:cNvSpPr>
            <a:spLocks noGrp="1"/>
          </p:cNvSpPr>
          <p:nvPr>
            <p:ph type="pic" sz="quarter" idx="16"/>
          </p:nvPr>
        </p:nvSpPr>
        <p:spPr>
          <a:xfrm>
            <a:off x="35372007" y="-34189"/>
            <a:ext cx="15834395" cy="20244664"/>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721143655"/>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12714249" y="10441538"/>
            <a:ext cx="34712675" cy="16163796"/>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7" name="Picture Placeholder 13"/>
          <p:cNvSpPr>
            <a:spLocks noGrp="1"/>
          </p:cNvSpPr>
          <p:nvPr>
            <p:ph type="pic" sz="quarter" idx="14"/>
          </p:nvPr>
        </p:nvSpPr>
        <p:spPr>
          <a:xfrm>
            <a:off x="39209023" y="27585627"/>
            <a:ext cx="8217903" cy="945001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9" name="Picture Placeholder 13"/>
          <p:cNvSpPr>
            <a:spLocks noGrp="1"/>
          </p:cNvSpPr>
          <p:nvPr>
            <p:ph type="pic" sz="quarter" idx="15"/>
          </p:nvPr>
        </p:nvSpPr>
        <p:spPr>
          <a:xfrm>
            <a:off x="30377364" y="27585627"/>
            <a:ext cx="8143937" cy="945001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10" name="Picture Placeholder 13"/>
          <p:cNvSpPr>
            <a:spLocks noGrp="1"/>
          </p:cNvSpPr>
          <p:nvPr>
            <p:ph type="pic" sz="quarter" idx="16"/>
          </p:nvPr>
        </p:nvSpPr>
        <p:spPr>
          <a:xfrm>
            <a:off x="21501239" y="27585627"/>
            <a:ext cx="8143937" cy="945001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11" name="Picture Placeholder 13"/>
          <p:cNvSpPr>
            <a:spLocks noGrp="1"/>
          </p:cNvSpPr>
          <p:nvPr>
            <p:ph type="pic" sz="quarter" idx="17"/>
          </p:nvPr>
        </p:nvSpPr>
        <p:spPr>
          <a:xfrm>
            <a:off x="12669580" y="27585627"/>
            <a:ext cx="8143937" cy="945001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12" name="Picture Placeholder 13"/>
          <p:cNvSpPr>
            <a:spLocks noGrp="1"/>
          </p:cNvSpPr>
          <p:nvPr>
            <p:ph type="pic" sz="quarter" idx="18"/>
          </p:nvPr>
        </p:nvSpPr>
        <p:spPr>
          <a:xfrm>
            <a:off x="3882588" y="10441528"/>
            <a:ext cx="8143937" cy="945001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13" name="Picture Placeholder 13"/>
          <p:cNvSpPr>
            <a:spLocks noGrp="1"/>
          </p:cNvSpPr>
          <p:nvPr>
            <p:ph type="pic" sz="quarter" idx="19"/>
          </p:nvPr>
        </p:nvSpPr>
        <p:spPr>
          <a:xfrm>
            <a:off x="3882588" y="20940822"/>
            <a:ext cx="8143937" cy="16094823"/>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118352531"/>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rvices">
    <p:spTree>
      <p:nvGrpSpPr>
        <p:cNvPr id="1" name=""/>
        <p:cNvGrpSpPr/>
        <p:nvPr/>
      </p:nvGrpSpPr>
      <p:grpSpPr>
        <a:xfrm>
          <a:off x="0" y="0"/>
          <a:ext cx="0" cy="0"/>
          <a:chOff x="0" y="0"/>
          <a:chExt cx="0" cy="0"/>
        </a:xfrm>
      </p:grpSpPr>
      <p:sp>
        <p:nvSpPr>
          <p:cNvPr id="46" name="Picture Placeholder 13"/>
          <p:cNvSpPr>
            <a:spLocks noGrp="1"/>
          </p:cNvSpPr>
          <p:nvPr>
            <p:ph type="pic" sz="quarter" idx="19"/>
          </p:nvPr>
        </p:nvSpPr>
        <p:spPr>
          <a:xfrm>
            <a:off x="33422099" y="11572878"/>
            <a:ext cx="12957393" cy="25600254"/>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507654343"/>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reakSlide Left">
    <p:spTree>
      <p:nvGrpSpPr>
        <p:cNvPr id="1" name=""/>
        <p:cNvGrpSpPr/>
        <p:nvPr/>
      </p:nvGrpSpPr>
      <p:grpSpPr>
        <a:xfrm>
          <a:off x="0" y="0"/>
          <a:ext cx="0" cy="0"/>
          <a:chOff x="0" y="0"/>
          <a:chExt cx="0" cy="0"/>
        </a:xfrm>
      </p:grpSpPr>
      <p:sp>
        <p:nvSpPr>
          <p:cNvPr id="3" name="Rectangle 2"/>
          <p:cNvSpPr/>
          <p:nvPr/>
        </p:nvSpPr>
        <p:spPr>
          <a:xfrm>
            <a:off x="23859818" y="1950658"/>
            <a:ext cx="3502204" cy="162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latin typeface="Lato Light" charset="0"/>
            </a:endParaRPr>
          </a:p>
        </p:txBody>
      </p:sp>
      <p:sp>
        <p:nvSpPr>
          <p:cNvPr id="21" name="Picture Placeholder 20"/>
          <p:cNvSpPr>
            <a:spLocks noGrp="1"/>
          </p:cNvSpPr>
          <p:nvPr>
            <p:ph type="pic" sz="quarter" idx="19"/>
          </p:nvPr>
        </p:nvSpPr>
        <p:spPr>
          <a:xfrm>
            <a:off x="3" y="1825457"/>
            <a:ext cx="24262986" cy="40236951"/>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4" name="Rectangle 3">
            <a:extLst>
              <a:ext uri="{FF2B5EF4-FFF2-40B4-BE49-F238E27FC236}">
                <a16:creationId xmlns:a16="http://schemas.microsoft.com/office/drawing/2014/main" id="{9F86F048-A65D-5D4E-8237-490549D08298}"/>
              </a:ext>
            </a:extLst>
          </p:cNvPr>
          <p:cNvSpPr/>
          <p:nvPr userDrawn="1"/>
        </p:nvSpPr>
        <p:spPr>
          <a:xfrm>
            <a:off x="23859818" y="1950658"/>
            <a:ext cx="3502204" cy="162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latin typeface="Lato Light" charset="0"/>
            </a:endParaRPr>
          </a:p>
        </p:txBody>
      </p:sp>
    </p:spTree>
    <p:extLst>
      <p:ext uri="{BB962C8B-B14F-4D97-AF65-F5344CB8AC3E}">
        <p14:creationId xmlns:p14="http://schemas.microsoft.com/office/powerpoint/2010/main" val="3379348075"/>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10486396"/>
            <a:ext cx="44165520" cy="17496787"/>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3493770" y="28148709"/>
            <a:ext cx="44165520" cy="9201147"/>
          </a:xfrm>
        </p:spPr>
        <p:txBody>
          <a:bodyPr/>
          <a:lstStyle>
            <a:lvl1pPr marL="0" indent="0">
              <a:buNone/>
              <a:defRPr sz="4800">
                <a:solidFill>
                  <a:schemeClr val="tx1">
                    <a:tint val="75000"/>
                  </a:schemeClr>
                </a:solidFill>
              </a:defRPr>
            </a:lvl1pPr>
            <a:lvl2pPr marL="914363" indent="0">
              <a:buNone/>
              <a:defRPr sz="4000">
                <a:solidFill>
                  <a:schemeClr val="tx1">
                    <a:tint val="75000"/>
                  </a:schemeClr>
                </a:solidFill>
              </a:defRPr>
            </a:lvl2pPr>
            <a:lvl3pPr marL="1828727" indent="0">
              <a:buNone/>
              <a:defRPr sz="3600">
                <a:solidFill>
                  <a:schemeClr val="tx1">
                    <a:tint val="75000"/>
                  </a:schemeClr>
                </a:solidFill>
              </a:defRPr>
            </a:lvl3pPr>
            <a:lvl4pPr marL="2743090" indent="0">
              <a:buNone/>
              <a:defRPr sz="3200">
                <a:solidFill>
                  <a:schemeClr val="tx1">
                    <a:tint val="75000"/>
                  </a:schemeClr>
                </a:solidFill>
              </a:defRPr>
            </a:lvl4pPr>
            <a:lvl5pPr marL="3657454" indent="0">
              <a:buNone/>
              <a:defRPr sz="3200">
                <a:solidFill>
                  <a:schemeClr val="tx1">
                    <a:tint val="75000"/>
                  </a:schemeClr>
                </a:solidFill>
              </a:defRPr>
            </a:lvl5pPr>
            <a:lvl6pPr marL="4571817" indent="0">
              <a:buNone/>
              <a:defRPr sz="3200">
                <a:solidFill>
                  <a:schemeClr val="tx1">
                    <a:tint val="75000"/>
                  </a:schemeClr>
                </a:solidFill>
              </a:defRPr>
            </a:lvl6pPr>
            <a:lvl7pPr marL="5486181" indent="0">
              <a:buNone/>
              <a:defRPr sz="3200">
                <a:solidFill>
                  <a:schemeClr val="tx1">
                    <a:tint val="75000"/>
                  </a:schemeClr>
                </a:solidFill>
              </a:defRPr>
            </a:lvl7pPr>
            <a:lvl8pPr marL="6400544" indent="0">
              <a:buNone/>
              <a:defRPr sz="3200">
                <a:solidFill>
                  <a:schemeClr val="tx1">
                    <a:tint val="75000"/>
                  </a:schemeClr>
                </a:solidFill>
              </a:defRPr>
            </a:lvl8pPr>
            <a:lvl9pPr marL="7314907"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E1814-97F3-8A42-A45E-D54233826AD7}" type="datetime1">
              <a:rPr lang="en-US" smtClean="0"/>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59020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BreakSlide Left">
    <p:spTree>
      <p:nvGrpSpPr>
        <p:cNvPr id="1" name=""/>
        <p:cNvGrpSpPr/>
        <p:nvPr/>
      </p:nvGrpSpPr>
      <p:grpSpPr>
        <a:xfrm>
          <a:off x="0" y="0"/>
          <a:ext cx="0" cy="0"/>
          <a:chOff x="0" y="0"/>
          <a:chExt cx="0" cy="0"/>
        </a:xfrm>
      </p:grpSpPr>
      <p:sp>
        <p:nvSpPr>
          <p:cNvPr id="21" name="Picture Placeholder 20"/>
          <p:cNvSpPr>
            <a:spLocks noGrp="1"/>
          </p:cNvSpPr>
          <p:nvPr>
            <p:ph type="pic" sz="quarter" idx="19"/>
          </p:nvPr>
        </p:nvSpPr>
        <p:spPr>
          <a:xfrm>
            <a:off x="3" y="1825457"/>
            <a:ext cx="24262986" cy="40236951"/>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2592060517"/>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eo Layout">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37924347" y="26639634"/>
            <a:ext cx="3211009" cy="4684885"/>
          </a:xfrm>
          <a:prstGeom prst="ellipse">
            <a:avLst/>
          </a:prstGeom>
        </p:spPr>
        <p:txBody>
          <a:bodyPr>
            <a:noAutofit/>
          </a:bodyPr>
          <a:lstStyle>
            <a:lvl1pPr marL="0" indent="0">
              <a:lnSpc>
                <a:spcPct val="130000"/>
              </a:lnSpc>
              <a:buNone/>
              <a:defRPr sz="1500" baseline="0"/>
            </a:lvl1pPr>
          </a:lstStyle>
          <a:p>
            <a:r>
              <a:rPr lang="en-US" dirty="0"/>
              <a:t>Drag  Your Picture Here</a:t>
            </a:r>
          </a:p>
        </p:txBody>
      </p:sp>
      <p:sp>
        <p:nvSpPr>
          <p:cNvPr id="10" name="Picture Placeholder 13"/>
          <p:cNvSpPr>
            <a:spLocks noGrp="1" noChangeAspect="1"/>
          </p:cNvSpPr>
          <p:nvPr>
            <p:ph type="pic" sz="quarter" idx="21" hasCustomPrompt="1"/>
          </p:nvPr>
        </p:nvSpPr>
        <p:spPr>
          <a:xfrm>
            <a:off x="23847603" y="26489060"/>
            <a:ext cx="3604929" cy="5259615"/>
          </a:xfrm>
          <a:prstGeom prst="ellipse">
            <a:avLst/>
          </a:prstGeom>
        </p:spPr>
        <p:txBody>
          <a:bodyPr>
            <a:noAutofit/>
          </a:bodyPr>
          <a:lstStyle>
            <a:lvl1pPr marL="0" indent="0">
              <a:lnSpc>
                <a:spcPct val="130000"/>
              </a:lnSpc>
              <a:buNone/>
              <a:defRPr sz="1500" baseline="0"/>
            </a:lvl1pPr>
          </a:lstStyle>
          <a:p>
            <a:r>
              <a:rPr lang="en-US" dirty="0"/>
              <a:t>Drag  Your Picture Here</a:t>
            </a:r>
          </a:p>
        </p:txBody>
      </p:sp>
      <p:sp>
        <p:nvSpPr>
          <p:cNvPr id="14" name="Picture Placeholder 13"/>
          <p:cNvSpPr>
            <a:spLocks noGrp="1" noChangeAspect="1"/>
          </p:cNvSpPr>
          <p:nvPr>
            <p:ph type="pic" sz="quarter" idx="22" hasCustomPrompt="1"/>
          </p:nvPr>
        </p:nvSpPr>
        <p:spPr>
          <a:xfrm>
            <a:off x="10190733" y="26639634"/>
            <a:ext cx="3211009" cy="4684885"/>
          </a:xfrm>
          <a:prstGeom prst="ellipse">
            <a:avLst/>
          </a:prstGeom>
        </p:spPr>
        <p:txBody>
          <a:bodyPr>
            <a:noAutofit/>
          </a:bodyPr>
          <a:lstStyle>
            <a:lvl1pPr marL="0" indent="0">
              <a:lnSpc>
                <a:spcPct val="130000"/>
              </a:lnSpc>
              <a:buNone/>
              <a:defRPr sz="1500" baseline="0"/>
            </a:lvl1pPr>
          </a:lstStyle>
          <a:p>
            <a:r>
              <a:rPr lang="en-US" dirty="0"/>
              <a:t>Drag  Your Picture Here</a:t>
            </a:r>
          </a:p>
        </p:txBody>
      </p:sp>
    </p:spTree>
    <p:extLst>
      <p:ext uri="{BB962C8B-B14F-4D97-AF65-F5344CB8AC3E}">
        <p14:creationId xmlns:p14="http://schemas.microsoft.com/office/powerpoint/2010/main" val="2045649565"/>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138982"/>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33940531" y="13342837"/>
            <a:ext cx="13307614" cy="1456197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4" name="Picture Placeholder 13"/>
          <p:cNvSpPr>
            <a:spLocks noGrp="1"/>
          </p:cNvSpPr>
          <p:nvPr>
            <p:ph type="pic" sz="quarter" idx="14"/>
          </p:nvPr>
        </p:nvSpPr>
        <p:spPr>
          <a:xfrm>
            <a:off x="4005104" y="13342837"/>
            <a:ext cx="13328408" cy="1456197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6" name="Picture Placeholder 13"/>
          <p:cNvSpPr>
            <a:spLocks noGrp="1"/>
          </p:cNvSpPr>
          <p:nvPr>
            <p:ph type="pic" sz="quarter" idx="15"/>
          </p:nvPr>
        </p:nvSpPr>
        <p:spPr>
          <a:xfrm>
            <a:off x="18434075" y="13342837"/>
            <a:ext cx="14405891" cy="1456197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956297539"/>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19286734" y="12174152"/>
            <a:ext cx="12686612" cy="1908196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8" name="Picture Placeholder 13"/>
          <p:cNvSpPr>
            <a:spLocks noGrp="1"/>
          </p:cNvSpPr>
          <p:nvPr>
            <p:ph type="pic" sz="quarter" idx="15"/>
          </p:nvPr>
        </p:nvSpPr>
        <p:spPr>
          <a:xfrm>
            <a:off x="33083320" y="12174152"/>
            <a:ext cx="12686612" cy="1908196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9" name="Picture Placeholder 13"/>
          <p:cNvSpPr>
            <a:spLocks noGrp="1"/>
          </p:cNvSpPr>
          <p:nvPr>
            <p:ph type="pic" sz="quarter" idx="16"/>
          </p:nvPr>
        </p:nvSpPr>
        <p:spPr>
          <a:xfrm>
            <a:off x="5349610" y="12174152"/>
            <a:ext cx="12686612" cy="1908196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937558955"/>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51206400" cy="4206240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766146081"/>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Half_picture">
    <p:spTree>
      <p:nvGrpSpPr>
        <p:cNvPr id="1" name=""/>
        <p:cNvGrpSpPr/>
        <p:nvPr/>
      </p:nvGrpSpPr>
      <p:grpSpPr>
        <a:xfrm>
          <a:off x="0" y="0"/>
          <a:ext cx="0" cy="0"/>
          <a:chOff x="0" y="0"/>
          <a:chExt cx="0" cy="0"/>
        </a:xfrm>
      </p:grpSpPr>
      <p:sp>
        <p:nvSpPr>
          <p:cNvPr id="3" name="Rectangle 2"/>
          <p:cNvSpPr/>
          <p:nvPr userDrawn="1"/>
        </p:nvSpPr>
        <p:spPr>
          <a:xfrm>
            <a:off x="23704747" y="1778249"/>
            <a:ext cx="3982022" cy="212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p>
        </p:txBody>
      </p:sp>
      <p:sp>
        <p:nvSpPr>
          <p:cNvPr id="2" name="Picture Placeholder 13"/>
          <p:cNvSpPr>
            <a:spLocks noGrp="1"/>
          </p:cNvSpPr>
          <p:nvPr>
            <p:ph type="pic" sz="quarter" idx="13"/>
          </p:nvPr>
        </p:nvSpPr>
        <p:spPr>
          <a:xfrm>
            <a:off x="25580917" y="0"/>
            <a:ext cx="25625485" cy="4206240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264537114"/>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Half_picture">
    <p:spTree>
      <p:nvGrpSpPr>
        <p:cNvPr id="1" name=""/>
        <p:cNvGrpSpPr/>
        <p:nvPr/>
      </p:nvGrpSpPr>
      <p:grpSpPr>
        <a:xfrm>
          <a:off x="0" y="0"/>
          <a:ext cx="0" cy="0"/>
          <a:chOff x="0" y="0"/>
          <a:chExt cx="0" cy="0"/>
        </a:xfrm>
      </p:grpSpPr>
      <p:sp>
        <p:nvSpPr>
          <p:cNvPr id="3" name="Rectangle 2"/>
          <p:cNvSpPr/>
          <p:nvPr userDrawn="1"/>
        </p:nvSpPr>
        <p:spPr>
          <a:xfrm>
            <a:off x="23704747" y="1778249"/>
            <a:ext cx="3982022" cy="212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p>
        </p:txBody>
      </p:sp>
      <p:sp>
        <p:nvSpPr>
          <p:cNvPr id="2" name="Picture Placeholder 13"/>
          <p:cNvSpPr>
            <a:spLocks noGrp="1"/>
          </p:cNvSpPr>
          <p:nvPr>
            <p:ph type="pic" sz="quarter" idx="13"/>
          </p:nvPr>
        </p:nvSpPr>
        <p:spPr>
          <a:xfrm>
            <a:off x="25580917" y="0"/>
            <a:ext cx="25625485" cy="4206240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258219170"/>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Half_picture">
    <p:spTree>
      <p:nvGrpSpPr>
        <p:cNvPr id="1" name=""/>
        <p:cNvGrpSpPr/>
        <p:nvPr/>
      </p:nvGrpSpPr>
      <p:grpSpPr>
        <a:xfrm>
          <a:off x="0" y="0"/>
          <a:ext cx="0" cy="0"/>
          <a:chOff x="0" y="0"/>
          <a:chExt cx="0" cy="0"/>
        </a:xfrm>
      </p:grpSpPr>
      <p:sp>
        <p:nvSpPr>
          <p:cNvPr id="3" name="Rectangle 2"/>
          <p:cNvSpPr/>
          <p:nvPr userDrawn="1"/>
        </p:nvSpPr>
        <p:spPr>
          <a:xfrm>
            <a:off x="23704747" y="1778249"/>
            <a:ext cx="3982022" cy="212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p>
        </p:txBody>
      </p:sp>
      <p:sp>
        <p:nvSpPr>
          <p:cNvPr id="18" name="Picture Placeholder 13"/>
          <p:cNvSpPr>
            <a:spLocks noGrp="1"/>
          </p:cNvSpPr>
          <p:nvPr>
            <p:ph type="pic" sz="quarter" idx="13"/>
          </p:nvPr>
        </p:nvSpPr>
        <p:spPr>
          <a:xfrm>
            <a:off x="28305352" y="13821324"/>
            <a:ext cx="16711825" cy="15449447"/>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862292122"/>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General Slide">
    <p:spTree>
      <p:nvGrpSpPr>
        <p:cNvPr id="1" name=""/>
        <p:cNvGrpSpPr/>
        <p:nvPr/>
      </p:nvGrpSpPr>
      <p:grpSpPr>
        <a:xfrm>
          <a:off x="0" y="0"/>
          <a:ext cx="0" cy="0"/>
          <a:chOff x="0" y="0"/>
          <a:chExt cx="0" cy="0"/>
        </a:xfrm>
      </p:grpSpPr>
      <p:sp>
        <p:nvSpPr>
          <p:cNvPr id="104" name="Picture Placeholder 13"/>
          <p:cNvSpPr>
            <a:spLocks noGrp="1"/>
          </p:cNvSpPr>
          <p:nvPr>
            <p:ph type="pic" sz="quarter" idx="13"/>
          </p:nvPr>
        </p:nvSpPr>
        <p:spPr>
          <a:xfrm>
            <a:off x="24690802" y="13888894"/>
            <a:ext cx="18473692" cy="17039473"/>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105" name="Picture Placeholder 13"/>
          <p:cNvSpPr>
            <a:spLocks noGrp="1"/>
          </p:cNvSpPr>
          <p:nvPr>
            <p:ph type="pic" sz="quarter" idx="14"/>
          </p:nvPr>
        </p:nvSpPr>
        <p:spPr>
          <a:xfrm>
            <a:off x="42036022" y="19256715"/>
            <a:ext cx="4742546" cy="12346667"/>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67129489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11197167"/>
            <a:ext cx="21762720" cy="2668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11197167"/>
            <a:ext cx="21762720" cy="2668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D421BB-3E3D-A440-9144-6883C081DCE4}" type="datetime1">
              <a:rPr lang="en-US" smtClean="0"/>
              <a:t>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9242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29207078" y="9162504"/>
            <a:ext cx="13310600" cy="2438841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304438548"/>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Phone_Martik-feat">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21565153" y="13779719"/>
            <a:ext cx="8085057" cy="1953884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365862802"/>
      </p:ext>
    </p:extLst>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23" name="Picture Placeholder 13"/>
          <p:cNvSpPr>
            <a:spLocks noGrp="1"/>
          </p:cNvSpPr>
          <p:nvPr>
            <p:ph type="pic" sz="quarter" idx="14"/>
          </p:nvPr>
        </p:nvSpPr>
        <p:spPr>
          <a:xfrm>
            <a:off x="9818616" y="11401580"/>
            <a:ext cx="8025022" cy="20605261"/>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270754552"/>
      </p:ext>
    </p:extLst>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Portfolio 1">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25690960" y="9846220"/>
            <a:ext cx="21618851" cy="2571872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561717988"/>
      </p:ext>
    </p:extLst>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5" y="21065407"/>
            <a:ext cx="25737804" cy="21065396"/>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6" name="Picture Placeholder 13"/>
          <p:cNvSpPr>
            <a:spLocks noGrp="1"/>
          </p:cNvSpPr>
          <p:nvPr>
            <p:ph type="pic" sz="quarter" idx="15"/>
          </p:nvPr>
        </p:nvSpPr>
        <p:spPr>
          <a:xfrm>
            <a:off x="25737809" y="8"/>
            <a:ext cx="25468596" cy="21065396"/>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11537764"/>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16677648" y="0"/>
            <a:ext cx="15881242" cy="4206240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8" name="Picture Placeholder 13"/>
          <p:cNvSpPr>
            <a:spLocks noGrp="1"/>
          </p:cNvSpPr>
          <p:nvPr>
            <p:ph type="pic" sz="quarter" idx="15"/>
          </p:nvPr>
        </p:nvSpPr>
        <p:spPr>
          <a:xfrm>
            <a:off x="2" y="-34193"/>
            <a:ext cx="15834395" cy="2024603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9" name="Picture Placeholder 13"/>
          <p:cNvSpPr>
            <a:spLocks noGrp="1"/>
          </p:cNvSpPr>
          <p:nvPr>
            <p:ph type="pic" sz="quarter" idx="16"/>
          </p:nvPr>
        </p:nvSpPr>
        <p:spPr>
          <a:xfrm>
            <a:off x="2" y="21817743"/>
            <a:ext cx="15834395" cy="20244664"/>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243439214"/>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25719182" y="11011456"/>
            <a:ext cx="19722723" cy="26750668"/>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384295879"/>
      </p:ext>
    </p:extLst>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18647513" y="0"/>
            <a:ext cx="15881242" cy="42062400"/>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8" name="Picture Placeholder 13"/>
          <p:cNvSpPr>
            <a:spLocks noGrp="1"/>
          </p:cNvSpPr>
          <p:nvPr>
            <p:ph type="pic" sz="quarter" idx="15"/>
          </p:nvPr>
        </p:nvSpPr>
        <p:spPr>
          <a:xfrm>
            <a:off x="35372007" y="21816365"/>
            <a:ext cx="15834395" cy="20246035"/>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9" name="Picture Placeholder 13"/>
          <p:cNvSpPr>
            <a:spLocks noGrp="1"/>
          </p:cNvSpPr>
          <p:nvPr>
            <p:ph type="pic" sz="quarter" idx="16"/>
          </p:nvPr>
        </p:nvSpPr>
        <p:spPr>
          <a:xfrm>
            <a:off x="35372007" y="-34189"/>
            <a:ext cx="15834395" cy="20244664"/>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93155710"/>
      </p:ext>
    </p:extLst>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12714249" y="10441538"/>
            <a:ext cx="34712675" cy="16163796"/>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7" name="Picture Placeholder 13"/>
          <p:cNvSpPr>
            <a:spLocks noGrp="1"/>
          </p:cNvSpPr>
          <p:nvPr>
            <p:ph type="pic" sz="quarter" idx="14"/>
          </p:nvPr>
        </p:nvSpPr>
        <p:spPr>
          <a:xfrm>
            <a:off x="39209023" y="27585627"/>
            <a:ext cx="8217903" cy="945001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9" name="Picture Placeholder 13"/>
          <p:cNvSpPr>
            <a:spLocks noGrp="1"/>
          </p:cNvSpPr>
          <p:nvPr>
            <p:ph type="pic" sz="quarter" idx="15"/>
          </p:nvPr>
        </p:nvSpPr>
        <p:spPr>
          <a:xfrm>
            <a:off x="30377364" y="27585627"/>
            <a:ext cx="8143937" cy="945001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10" name="Picture Placeholder 13"/>
          <p:cNvSpPr>
            <a:spLocks noGrp="1"/>
          </p:cNvSpPr>
          <p:nvPr>
            <p:ph type="pic" sz="quarter" idx="16"/>
          </p:nvPr>
        </p:nvSpPr>
        <p:spPr>
          <a:xfrm>
            <a:off x="21501239" y="27585627"/>
            <a:ext cx="8143937" cy="945001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11" name="Picture Placeholder 13"/>
          <p:cNvSpPr>
            <a:spLocks noGrp="1"/>
          </p:cNvSpPr>
          <p:nvPr>
            <p:ph type="pic" sz="quarter" idx="17"/>
          </p:nvPr>
        </p:nvSpPr>
        <p:spPr>
          <a:xfrm>
            <a:off x="12669580" y="27585627"/>
            <a:ext cx="8143937" cy="945001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12" name="Picture Placeholder 13"/>
          <p:cNvSpPr>
            <a:spLocks noGrp="1"/>
          </p:cNvSpPr>
          <p:nvPr>
            <p:ph type="pic" sz="quarter" idx="18"/>
          </p:nvPr>
        </p:nvSpPr>
        <p:spPr>
          <a:xfrm>
            <a:off x="3882588" y="10441528"/>
            <a:ext cx="8143937" cy="9450019"/>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
        <p:nvSpPr>
          <p:cNvPr id="13" name="Picture Placeholder 13"/>
          <p:cNvSpPr>
            <a:spLocks noGrp="1"/>
          </p:cNvSpPr>
          <p:nvPr>
            <p:ph type="pic" sz="quarter" idx="19"/>
          </p:nvPr>
        </p:nvSpPr>
        <p:spPr>
          <a:xfrm>
            <a:off x="3882588" y="20940822"/>
            <a:ext cx="8143937" cy="16094823"/>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528433890"/>
      </p:ext>
    </p:extLst>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rvices">
    <p:spTree>
      <p:nvGrpSpPr>
        <p:cNvPr id="1" name=""/>
        <p:cNvGrpSpPr/>
        <p:nvPr/>
      </p:nvGrpSpPr>
      <p:grpSpPr>
        <a:xfrm>
          <a:off x="0" y="0"/>
          <a:ext cx="0" cy="0"/>
          <a:chOff x="0" y="0"/>
          <a:chExt cx="0" cy="0"/>
        </a:xfrm>
      </p:grpSpPr>
      <p:sp>
        <p:nvSpPr>
          <p:cNvPr id="46" name="Picture Placeholder 13"/>
          <p:cNvSpPr>
            <a:spLocks noGrp="1"/>
          </p:cNvSpPr>
          <p:nvPr>
            <p:ph type="pic" sz="quarter" idx="19"/>
          </p:nvPr>
        </p:nvSpPr>
        <p:spPr>
          <a:xfrm>
            <a:off x="33422099" y="11572878"/>
            <a:ext cx="12957393" cy="25600254"/>
          </a:xfrm>
          <a:effectLst/>
        </p:spPr>
        <p:txBody>
          <a:bodyPr>
            <a:norm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1820965014"/>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239436"/>
            <a:ext cx="44165520" cy="81301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10311133"/>
            <a:ext cx="21662705" cy="5053327"/>
          </a:xfrm>
        </p:spPr>
        <p:txBody>
          <a:bodyPr anchor="b"/>
          <a:lstStyle>
            <a:lvl1pPr marL="0" indent="0">
              <a:buNone/>
              <a:defRPr sz="4800" b="1"/>
            </a:lvl1pPr>
            <a:lvl2pPr marL="914363" indent="0">
              <a:buNone/>
              <a:defRPr sz="4000" b="1"/>
            </a:lvl2pPr>
            <a:lvl3pPr marL="1828727" indent="0">
              <a:buNone/>
              <a:defRPr sz="3600" b="1"/>
            </a:lvl3pPr>
            <a:lvl4pPr marL="2743090" indent="0">
              <a:buNone/>
              <a:defRPr sz="3200" b="1"/>
            </a:lvl4pPr>
            <a:lvl5pPr marL="3657454" indent="0">
              <a:buNone/>
              <a:defRPr sz="3200" b="1"/>
            </a:lvl5pPr>
            <a:lvl6pPr marL="4571817" indent="0">
              <a:buNone/>
              <a:defRPr sz="3200" b="1"/>
            </a:lvl6pPr>
            <a:lvl7pPr marL="5486181" indent="0">
              <a:buNone/>
              <a:defRPr sz="3200" b="1"/>
            </a:lvl7pPr>
            <a:lvl8pPr marL="6400544" indent="0">
              <a:buNone/>
              <a:defRPr sz="3200" b="1"/>
            </a:lvl8pPr>
            <a:lvl9pPr marL="7314907" indent="0">
              <a:buNone/>
              <a:defRPr sz="3200" b="1"/>
            </a:lvl9pPr>
          </a:lstStyle>
          <a:p>
            <a:pPr lvl="0"/>
            <a:r>
              <a:rPr lang="en-US"/>
              <a:t>Click to edit Master text styles</a:t>
            </a:r>
          </a:p>
        </p:txBody>
      </p:sp>
      <p:sp>
        <p:nvSpPr>
          <p:cNvPr id="4" name="Content Placeholder 3"/>
          <p:cNvSpPr>
            <a:spLocks noGrp="1"/>
          </p:cNvSpPr>
          <p:nvPr>
            <p:ph sz="half" idx="2"/>
          </p:nvPr>
        </p:nvSpPr>
        <p:spPr>
          <a:xfrm>
            <a:off x="3527112" y="15364460"/>
            <a:ext cx="21662705" cy="22598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10311133"/>
            <a:ext cx="21769390" cy="5053327"/>
          </a:xfrm>
        </p:spPr>
        <p:txBody>
          <a:bodyPr anchor="b"/>
          <a:lstStyle>
            <a:lvl1pPr marL="0" indent="0">
              <a:buNone/>
              <a:defRPr sz="4800" b="1"/>
            </a:lvl1pPr>
            <a:lvl2pPr marL="914363" indent="0">
              <a:buNone/>
              <a:defRPr sz="4000" b="1"/>
            </a:lvl2pPr>
            <a:lvl3pPr marL="1828727" indent="0">
              <a:buNone/>
              <a:defRPr sz="3600" b="1"/>
            </a:lvl3pPr>
            <a:lvl4pPr marL="2743090" indent="0">
              <a:buNone/>
              <a:defRPr sz="3200" b="1"/>
            </a:lvl4pPr>
            <a:lvl5pPr marL="3657454" indent="0">
              <a:buNone/>
              <a:defRPr sz="3200" b="1"/>
            </a:lvl5pPr>
            <a:lvl6pPr marL="4571817" indent="0">
              <a:buNone/>
              <a:defRPr sz="3200" b="1"/>
            </a:lvl6pPr>
            <a:lvl7pPr marL="5486181" indent="0">
              <a:buNone/>
              <a:defRPr sz="3200" b="1"/>
            </a:lvl7pPr>
            <a:lvl8pPr marL="6400544" indent="0">
              <a:buNone/>
              <a:defRPr sz="3200" b="1"/>
            </a:lvl8pPr>
            <a:lvl9pPr marL="731490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25923240" y="15364460"/>
            <a:ext cx="21769390" cy="22598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72C93F-895D-234F-83D5-1042AA68A0B0}" type="datetime1">
              <a:rPr lang="en-US" smtClean="0"/>
              <a:t>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1242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reakSlide Left">
    <p:spTree>
      <p:nvGrpSpPr>
        <p:cNvPr id="1" name=""/>
        <p:cNvGrpSpPr/>
        <p:nvPr/>
      </p:nvGrpSpPr>
      <p:grpSpPr>
        <a:xfrm>
          <a:off x="0" y="0"/>
          <a:ext cx="0" cy="0"/>
          <a:chOff x="0" y="0"/>
          <a:chExt cx="0" cy="0"/>
        </a:xfrm>
      </p:grpSpPr>
      <p:sp>
        <p:nvSpPr>
          <p:cNvPr id="3" name="Rectangle 2"/>
          <p:cNvSpPr/>
          <p:nvPr userDrawn="1"/>
        </p:nvSpPr>
        <p:spPr>
          <a:xfrm>
            <a:off x="23859818" y="1950658"/>
            <a:ext cx="3502204" cy="162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latin typeface="Lato Light" charset="0"/>
            </a:endParaRPr>
          </a:p>
        </p:txBody>
      </p:sp>
      <p:sp>
        <p:nvSpPr>
          <p:cNvPr id="21" name="Picture Placeholder 20"/>
          <p:cNvSpPr>
            <a:spLocks noGrp="1"/>
          </p:cNvSpPr>
          <p:nvPr>
            <p:ph type="pic" sz="quarter" idx="19"/>
          </p:nvPr>
        </p:nvSpPr>
        <p:spPr>
          <a:xfrm>
            <a:off x="3" y="1825457"/>
            <a:ext cx="24262986" cy="40236951"/>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476667372"/>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BreakSlide Left">
    <p:spTree>
      <p:nvGrpSpPr>
        <p:cNvPr id="1" name=""/>
        <p:cNvGrpSpPr/>
        <p:nvPr/>
      </p:nvGrpSpPr>
      <p:grpSpPr>
        <a:xfrm>
          <a:off x="0" y="0"/>
          <a:ext cx="0" cy="0"/>
          <a:chOff x="0" y="0"/>
          <a:chExt cx="0" cy="0"/>
        </a:xfrm>
      </p:grpSpPr>
      <p:sp>
        <p:nvSpPr>
          <p:cNvPr id="21" name="Picture Placeholder 20"/>
          <p:cNvSpPr>
            <a:spLocks noGrp="1"/>
          </p:cNvSpPr>
          <p:nvPr>
            <p:ph type="pic" sz="quarter" idx="19"/>
          </p:nvPr>
        </p:nvSpPr>
        <p:spPr>
          <a:xfrm>
            <a:off x="3" y="1825457"/>
            <a:ext cx="24262986" cy="40236951"/>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1">
                <a:ln>
                  <a:noFill/>
                </a:ln>
                <a:solidFill>
                  <a:schemeClr val="bg1">
                    <a:lumMod val="85000"/>
                  </a:schemeClr>
                </a:solidFill>
                <a:latin typeface="Lato Light" charset="0"/>
                <a:ea typeface="Lato Light" charset="0"/>
                <a:cs typeface="Lato Light" charset="0"/>
              </a:defRPr>
            </a:lvl1pPr>
          </a:lstStyle>
          <a:p>
            <a:r>
              <a:rPr lang="en-US"/>
              <a:t>Click icon to add picture</a:t>
            </a:r>
            <a:endParaRPr lang="en-US" dirty="0"/>
          </a:p>
        </p:txBody>
      </p:sp>
    </p:spTree>
    <p:extLst>
      <p:ext uri="{BB962C8B-B14F-4D97-AF65-F5344CB8AC3E}">
        <p14:creationId xmlns:p14="http://schemas.microsoft.com/office/powerpoint/2010/main" val="574596534"/>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eo Layout">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37924347" y="26639634"/>
            <a:ext cx="3211009" cy="4684885"/>
          </a:xfrm>
          <a:prstGeom prst="ellipse">
            <a:avLst/>
          </a:prstGeom>
        </p:spPr>
        <p:txBody>
          <a:bodyPr>
            <a:noAutofit/>
          </a:bodyPr>
          <a:lstStyle>
            <a:lvl1pPr marL="0" indent="0">
              <a:lnSpc>
                <a:spcPct val="130000"/>
              </a:lnSpc>
              <a:buNone/>
              <a:defRPr sz="1500" baseline="0"/>
            </a:lvl1pPr>
          </a:lstStyle>
          <a:p>
            <a:r>
              <a:rPr lang="en-US" dirty="0"/>
              <a:t>Drag  Your Picture Here</a:t>
            </a:r>
          </a:p>
        </p:txBody>
      </p:sp>
      <p:sp>
        <p:nvSpPr>
          <p:cNvPr id="10" name="Picture Placeholder 13"/>
          <p:cNvSpPr>
            <a:spLocks noGrp="1" noChangeAspect="1"/>
          </p:cNvSpPr>
          <p:nvPr>
            <p:ph type="pic" sz="quarter" idx="21" hasCustomPrompt="1"/>
          </p:nvPr>
        </p:nvSpPr>
        <p:spPr>
          <a:xfrm>
            <a:off x="23847603" y="26489060"/>
            <a:ext cx="3604929" cy="5259615"/>
          </a:xfrm>
          <a:prstGeom prst="ellipse">
            <a:avLst/>
          </a:prstGeom>
        </p:spPr>
        <p:txBody>
          <a:bodyPr>
            <a:noAutofit/>
          </a:bodyPr>
          <a:lstStyle>
            <a:lvl1pPr marL="0" indent="0">
              <a:lnSpc>
                <a:spcPct val="130000"/>
              </a:lnSpc>
              <a:buNone/>
              <a:defRPr sz="1500" baseline="0"/>
            </a:lvl1pPr>
          </a:lstStyle>
          <a:p>
            <a:r>
              <a:rPr lang="en-US" dirty="0"/>
              <a:t>Drag  Your Picture Here</a:t>
            </a:r>
          </a:p>
        </p:txBody>
      </p:sp>
      <p:sp>
        <p:nvSpPr>
          <p:cNvPr id="14" name="Picture Placeholder 13"/>
          <p:cNvSpPr>
            <a:spLocks noGrp="1" noChangeAspect="1"/>
          </p:cNvSpPr>
          <p:nvPr>
            <p:ph type="pic" sz="quarter" idx="22" hasCustomPrompt="1"/>
          </p:nvPr>
        </p:nvSpPr>
        <p:spPr>
          <a:xfrm>
            <a:off x="10190733" y="26639634"/>
            <a:ext cx="3211009" cy="4684885"/>
          </a:xfrm>
          <a:prstGeom prst="ellipse">
            <a:avLst/>
          </a:prstGeom>
        </p:spPr>
        <p:txBody>
          <a:bodyPr>
            <a:noAutofit/>
          </a:bodyPr>
          <a:lstStyle>
            <a:lvl1pPr marL="0" indent="0">
              <a:lnSpc>
                <a:spcPct val="130000"/>
              </a:lnSpc>
              <a:buNone/>
              <a:defRPr sz="1500" baseline="0"/>
            </a:lvl1pPr>
          </a:lstStyle>
          <a:p>
            <a:r>
              <a:rPr lang="en-US" dirty="0"/>
              <a:t>Drag  Your Picture Here</a:t>
            </a:r>
          </a:p>
        </p:txBody>
      </p:sp>
    </p:spTree>
    <p:extLst>
      <p:ext uri="{BB962C8B-B14F-4D97-AF65-F5344CB8AC3E}">
        <p14:creationId xmlns:p14="http://schemas.microsoft.com/office/powerpoint/2010/main" val="968338082"/>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45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E4605A-635C-2B4C-8C07-BBA987186E4C}" type="datetime1">
              <a:rPr lang="en-US" smtClean="0"/>
              <a:t>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9086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F276F-2B01-1847-A534-3EAF54DDABF2}" type="datetime1">
              <a:rPr lang="en-US" smtClean="0"/>
              <a:t>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089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804160"/>
            <a:ext cx="16515395" cy="981456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21769390" y="6056210"/>
            <a:ext cx="25923240" cy="29891567"/>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12618720"/>
            <a:ext cx="16515395" cy="23377740"/>
          </a:xfrm>
        </p:spPr>
        <p:txBody>
          <a:bodyPr/>
          <a:lstStyle>
            <a:lvl1pPr marL="0" indent="0">
              <a:buNone/>
              <a:defRPr sz="3200"/>
            </a:lvl1pPr>
            <a:lvl2pPr marL="914363" indent="0">
              <a:buNone/>
              <a:defRPr sz="2800"/>
            </a:lvl2pPr>
            <a:lvl3pPr marL="1828727" indent="0">
              <a:buNone/>
              <a:defRPr sz="2400"/>
            </a:lvl3pPr>
            <a:lvl4pPr marL="2743090" indent="0">
              <a:buNone/>
              <a:defRPr sz="2000"/>
            </a:lvl4pPr>
            <a:lvl5pPr marL="3657454" indent="0">
              <a:buNone/>
              <a:defRPr sz="2000"/>
            </a:lvl5pPr>
            <a:lvl6pPr marL="4571817" indent="0">
              <a:buNone/>
              <a:defRPr sz="2000"/>
            </a:lvl6pPr>
            <a:lvl7pPr marL="5486181" indent="0">
              <a:buNone/>
              <a:defRPr sz="2000"/>
            </a:lvl7pPr>
            <a:lvl8pPr marL="6400544" indent="0">
              <a:buNone/>
              <a:defRPr sz="2000"/>
            </a:lvl8pPr>
            <a:lvl9pPr marL="7314907"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74EF0559-2439-914F-A421-B0D6AEA58AA7}" type="datetime1">
              <a:rPr lang="en-US" smtClean="0"/>
              <a:t>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281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804160"/>
            <a:ext cx="16515395" cy="981456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6056210"/>
            <a:ext cx="25923240" cy="29891567"/>
          </a:xfrm>
        </p:spPr>
        <p:txBody>
          <a:bodyPr anchor="t"/>
          <a:lstStyle>
            <a:lvl1pPr marL="0" indent="0">
              <a:buNone/>
              <a:defRPr sz="6400"/>
            </a:lvl1pPr>
            <a:lvl2pPr marL="914363" indent="0">
              <a:buNone/>
              <a:defRPr sz="5600"/>
            </a:lvl2pPr>
            <a:lvl3pPr marL="1828727" indent="0">
              <a:buNone/>
              <a:defRPr sz="4800"/>
            </a:lvl3pPr>
            <a:lvl4pPr marL="2743090" indent="0">
              <a:buNone/>
              <a:defRPr sz="4000"/>
            </a:lvl4pPr>
            <a:lvl5pPr marL="3657454" indent="0">
              <a:buNone/>
              <a:defRPr sz="4000"/>
            </a:lvl5pPr>
            <a:lvl6pPr marL="4571817" indent="0">
              <a:buNone/>
              <a:defRPr sz="4000"/>
            </a:lvl6pPr>
            <a:lvl7pPr marL="5486181" indent="0">
              <a:buNone/>
              <a:defRPr sz="4000"/>
            </a:lvl7pPr>
            <a:lvl8pPr marL="6400544" indent="0">
              <a:buNone/>
              <a:defRPr sz="4000"/>
            </a:lvl8pPr>
            <a:lvl9pPr marL="7314907"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3527112" y="12618720"/>
            <a:ext cx="16515395" cy="23377740"/>
          </a:xfrm>
        </p:spPr>
        <p:txBody>
          <a:bodyPr/>
          <a:lstStyle>
            <a:lvl1pPr marL="0" indent="0">
              <a:buNone/>
              <a:defRPr sz="3200"/>
            </a:lvl1pPr>
            <a:lvl2pPr marL="914363" indent="0">
              <a:buNone/>
              <a:defRPr sz="2800"/>
            </a:lvl2pPr>
            <a:lvl3pPr marL="1828727" indent="0">
              <a:buNone/>
              <a:defRPr sz="2400"/>
            </a:lvl3pPr>
            <a:lvl4pPr marL="2743090" indent="0">
              <a:buNone/>
              <a:defRPr sz="2000"/>
            </a:lvl4pPr>
            <a:lvl5pPr marL="3657454" indent="0">
              <a:buNone/>
              <a:defRPr sz="2000"/>
            </a:lvl5pPr>
            <a:lvl6pPr marL="4571817" indent="0">
              <a:buNone/>
              <a:defRPr sz="2000"/>
            </a:lvl6pPr>
            <a:lvl7pPr marL="5486181" indent="0">
              <a:buNone/>
              <a:defRPr sz="2000"/>
            </a:lvl7pPr>
            <a:lvl8pPr marL="6400544" indent="0">
              <a:buNone/>
              <a:defRPr sz="2000"/>
            </a:lvl8pPr>
            <a:lvl9pPr marL="7314907"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855DC0F2-728E-E047-A050-0779BC9FA763}" type="datetime1">
              <a:rPr lang="en-US" smtClean="0"/>
              <a:t>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452045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239436"/>
            <a:ext cx="44165520" cy="81301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11197167"/>
            <a:ext cx="44165520" cy="266882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8985617"/>
            <a:ext cx="11521440" cy="2239433"/>
          </a:xfrm>
          <a:prstGeom prst="rect">
            <a:avLst/>
          </a:prstGeom>
        </p:spPr>
        <p:txBody>
          <a:bodyPr vert="horz" lIns="91440" tIns="45720" rIns="91440" bIns="45720" rtlCol="0" anchor="ctr"/>
          <a:lstStyle>
            <a:lvl1pPr algn="l">
              <a:defRPr sz="2400">
                <a:solidFill>
                  <a:schemeClr val="tx1">
                    <a:tint val="75000"/>
                  </a:schemeClr>
                </a:solidFill>
              </a:defRPr>
            </a:lvl1pPr>
          </a:lstStyle>
          <a:p>
            <a:fld id="{555FA9BF-EFAC-FB4E-BF6E-7BACC6704087}" type="datetime1">
              <a:rPr lang="en-US" smtClean="0"/>
              <a:t>11/1/19</a:t>
            </a:fld>
            <a:endParaRPr lang="en-US" dirty="0"/>
          </a:p>
        </p:txBody>
      </p:sp>
      <p:sp>
        <p:nvSpPr>
          <p:cNvPr id="5" name="Footer Placeholder 4"/>
          <p:cNvSpPr>
            <a:spLocks noGrp="1"/>
          </p:cNvSpPr>
          <p:nvPr>
            <p:ph type="ftr" sz="quarter" idx="3"/>
          </p:nvPr>
        </p:nvSpPr>
        <p:spPr>
          <a:xfrm>
            <a:off x="16962120" y="38985617"/>
            <a:ext cx="17282160" cy="2239433"/>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64520" y="38985617"/>
            <a:ext cx="11521440" cy="2239433"/>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
        <p:nvSpPr>
          <p:cNvPr id="7" name="TextBox 6"/>
          <p:cNvSpPr txBox="1"/>
          <p:nvPr/>
        </p:nvSpPr>
        <p:spPr>
          <a:xfrm>
            <a:off x="46935760" y="38712964"/>
            <a:ext cx="750869" cy="461675"/>
          </a:xfrm>
          <a:prstGeom prst="rect">
            <a:avLst/>
          </a:prstGeom>
          <a:noFill/>
        </p:spPr>
        <p:txBody>
          <a:bodyPr wrap="none" lIns="182891" tIns="91445" rIns="182891" bIns="91445" rtlCol="0">
            <a:spAutoFit/>
          </a:bodyPr>
          <a:lstStyle/>
          <a:p>
            <a:pPr algn="ctr"/>
            <a:fld id="{260E2A6B-A809-4840-BF14-8648BC0BDF87}" type="slidenum">
              <a:rPr lang="id-ID" sz="1800" b="1" i="0" smtClean="0">
                <a:solidFill>
                  <a:schemeClr val="tx2"/>
                </a:solidFill>
                <a:latin typeface="Montserrat Light" charset="0"/>
                <a:ea typeface="Montserrat Light" charset="0"/>
                <a:cs typeface="Montserrat Light" charset="0"/>
              </a:rPr>
              <a:pPr algn="ctr"/>
              <a:t>‹#›</a:t>
            </a:fld>
            <a:r>
              <a:rPr lang="id-ID" sz="1800" b="1" i="0" dirty="0">
                <a:solidFill>
                  <a:schemeClr val="tx2"/>
                </a:solidFill>
                <a:latin typeface="Montserrat Light" charset="0"/>
                <a:ea typeface="Montserrat Light" charset="0"/>
                <a:cs typeface="Montserrat Light" charset="0"/>
              </a:rPr>
              <a:t>  </a:t>
            </a:r>
          </a:p>
        </p:txBody>
      </p:sp>
      <p:sp>
        <p:nvSpPr>
          <p:cNvPr id="8" name="Rectangle 7"/>
          <p:cNvSpPr>
            <a:spLocks/>
          </p:cNvSpPr>
          <p:nvPr/>
        </p:nvSpPr>
        <p:spPr bwMode="auto">
          <a:xfrm>
            <a:off x="46020325" y="39287085"/>
            <a:ext cx="65800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4572921"/>
            <a:r>
              <a:rPr lang="en-US" sz="1800" b="1" i="0" spc="300" dirty="0">
                <a:solidFill>
                  <a:schemeClr val="tx2"/>
                </a:solidFill>
                <a:latin typeface="Montserrat Light" charset="0"/>
                <a:ea typeface="Montserrat Light" charset="0"/>
                <a:cs typeface="Montserrat Light" charset="0"/>
                <a:sym typeface="Bebas Neue" charset="0"/>
              </a:rPr>
              <a:t>PAGE</a:t>
            </a:r>
          </a:p>
        </p:txBody>
      </p:sp>
      <p:sp>
        <p:nvSpPr>
          <p:cNvPr id="9" name="TextBox 8">
            <a:extLst>
              <a:ext uri="{FF2B5EF4-FFF2-40B4-BE49-F238E27FC236}">
                <a16:creationId xmlns:a16="http://schemas.microsoft.com/office/drawing/2014/main" id="{E23B050E-D8C7-1F44-8C97-7D2A55406CB4}"/>
              </a:ext>
            </a:extLst>
          </p:cNvPr>
          <p:cNvSpPr txBox="1"/>
          <p:nvPr userDrawn="1"/>
        </p:nvSpPr>
        <p:spPr>
          <a:xfrm>
            <a:off x="46935760" y="38712964"/>
            <a:ext cx="750869" cy="461675"/>
          </a:xfrm>
          <a:prstGeom prst="rect">
            <a:avLst/>
          </a:prstGeom>
          <a:noFill/>
        </p:spPr>
        <p:txBody>
          <a:bodyPr wrap="none" lIns="182891" tIns="91445" rIns="182891" bIns="91445" rtlCol="0">
            <a:spAutoFit/>
          </a:bodyPr>
          <a:lstStyle/>
          <a:p>
            <a:pPr algn="ctr"/>
            <a:fld id="{260E2A6B-A809-4840-BF14-8648BC0BDF87}" type="slidenum">
              <a:rPr lang="id-ID" sz="1800" b="1" i="0" smtClean="0">
                <a:solidFill>
                  <a:schemeClr val="tx2"/>
                </a:solidFill>
                <a:latin typeface="Montserrat Light" charset="0"/>
                <a:ea typeface="Montserrat Light" charset="0"/>
                <a:cs typeface="Montserrat Light" charset="0"/>
              </a:rPr>
              <a:pPr algn="ctr"/>
              <a:t>‹#›</a:t>
            </a:fld>
            <a:r>
              <a:rPr lang="id-ID" sz="1800" b="1" i="0" dirty="0">
                <a:solidFill>
                  <a:schemeClr val="tx2"/>
                </a:solidFill>
                <a:latin typeface="Montserrat Light" charset="0"/>
                <a:ea typeface="Montserrat Light" charset="0"/>
                <a:cs typeface="Montserrat Light" charset="0"/>
              </a:rPr>
              <a:t>  </a:t>
            </a:r>
          </a:p>
        </p:txBody>
      </p:sp>
      <p:sp>
        <p:nvSpPr>
          <p:cNvPr id="10" name="Rectangle 9">
            <a:extLst>
              <a:ext uri="{FF2B5EF4-FFF2-40B4-BE49-F238E27FC236}">
                <a16:creationId xmlns:a16="http://schemas.microsoft.com/office/drawing/2014/main" id="{8362B02A-EADE-2E46-AA07-F5560C18232F}"/>
              </a:ext>
            </a:extLst>
          </p:cNvPr>
          <p:cNvSpPr>
            <a:spLocks/>
          </p:cNvSpPr>
          <p:nvPr userDrawn="1"/>
        </p:nvSpPr>
        <p:spPr bwMode="auto">
          <a:xfrm>
            <a:off x="46020325" y="39287085"/>
            <a:ext cx="6580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r" defTabSz="4572921"/>
            <a:r>
              <a:rPr lang="en-US" sz="1800" b="1" i="0" spc="300" dirty="0">
                <a:solidFill>
                  <a:schemeClr val="tx2"/>
                </a:solidFill>
                <a:latin typeface="Montserrat Light" charset="0"/>
                <a:ea typeface="Montserrat Light" charset="0"/>
                <a:cs typeface="Montserrat Light" charset="0"/>
                <a:sym typeface="Bebas Neue" charset="0"/>
              </a:rPr>
              <a:t>PAGE</a:t>
            </a:r>
          </a:p>
        </p:txBody>
      </p:sp>
    </p:spTree>
    <p:extLst>
      <p:ext uri="{BB962C8B-B14F-4D97-AF65-F5344CB8AC3E}">
        <p14:creationId xmlns:p14="http://schemas.microsoft.com/office/powerpoint/2010/main" val="417220522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 id="2147484054" r:id="rId21"/>
    <p:sldLayoutId id="2147484055" r:id="rId22"/>
    <p:sldLayoutId id="2147484056" r:id="rId23"/>
    <p:sldLayoutId id="2147484057" r:id="rId24"/>
    <p:sldLayoutId id="2147484058" r:id="rId25"/>
    <p:sldLayoutId id="2147484059" r:id="rId26"/>
    <p:sldLayoutId id="2147484060" r:id="rId27"/>
    <p:sldLayoutId id="2147484061" r:id="rId28"/>
    <p:sldLayoutId id="2147484062" r:id="rId29"/>
    <p:sldLayoutId id="2147484063" r:id="rId30"/>
    <p:sldLayoutId id="2147484064" r:id="rId31"/>
    <p:sldLayoutId id="2147483992" r:id="rId32"/>
    <p:sldLayoutId id="2147483920" r:id="rId33"/>
    <p:sldLayoutId id="2147483921" r:id="rId34"/>
    <p:sldLayoutId id="2147483917" r:id="rId35"/>
    <p:sldLayoutId id="2147483927" r:id="rId36"/>
    <p:sldLayoutId id="2147483919" r:id="rId37"/>
    <p:sldLayoutId id="2147483936" r:id="rId38"/>
    <p:sldLayoutId id="2147483916" r:id="rId39"/>
    <p:sldLayoutId id="2147483939" r:id="rId40"/>
    <p:sldLayoutId id="2147483938" r:id="rId41"/>
    <p:sldLayoutId id="2147483937" r:id="rId42"/>
    <p:sldLayoutId id="2147483876" r:id="rId43"/>
    <p:sldLayoutId id="2147483922" r:id="rId44"/>
    <p:sldLayoutId id="2147483923" r:id="rId45"/>
    <p:sldLayoutId id="2147483925" r:id="rId46"/>
    <p:sldLayoutId id="2147483924" r:id="rId47"/>
    <p:sldLayoutId id="2147483878" r:id="rId48"/>
    <p:sldLayoutId id="2147483879" r:id="rId49"/>
    <p:sldLayoutId id="2147483929" r:id="rId50"/>
    <p:sldLayoutId id="2147483933" r:id="rId51"/>
    <p:sldLayoutId id="2147483914" r:id="rId52"/>
    <p:sldLayoutId id="2147483995" r:id="rId53"/>
  </p:sldLayoutIdLst>
  <p:hf sldNum="0" hdr="0" ftr="0" dt="0"/>
  <p:txStyles>
    <p:titleStyle>
      <a:lvl1pPr algn="l" defTabSz="1828727"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82" indent="-457182" algn="l" defTabSz="1828727"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45" indent="-457182" algn="l" defTabSz="1828727"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09" indent="-457182" algn="l" defTabSz="1828727"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72" indent="-457182" algn="l" defTabSz="182872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35" indent="-457182" algn="l" defTabSz="182872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99" indent="-457182" algn="l" defTabSz="182872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62" indent="-457182" algn="l" defTabSz="182872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726" indent="-457182" algn="l" defTabSz="182872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89" indent="-457182" algn="l" defTabSz="182872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27" rtl="0" eaLnBrk="1" latinLnBrk="0" hangingPunct="1">
        <a:defRPr sz="3600" kern="1200">
          <a:solidFill>
            <a:schemeClr val="tx1"/>
          </a:solidFill>
          <a:latin typeface="+mn-lt"/>
          <a:ea typeface="+mn-ea"/>
          <a:cs typeface="+mn-cs"/>
        </a:defRPr>
      </a:lvl1pPr>
      <a:lvl2pPr marL="914363" algn="l" defTabSz="1828727" rtl="0" eaLnBrk="1" latinLnBrk="0" hangingPunct="1">
        <a:defRPr sz="3600" kern="1200">
          <a:solidFill>
            <a:schemeClr val="tx1"/>
          </a:solidFill>
          <a:latin typeface="+mn-lt"/>
          <a:ea typeface="+mn-ea"/>
          <a:cs typeface="+mn-cs"/>
        </a:defRPr>
      </a:lvl2pPr>
      <a:lvl3pPr marL="1828727" algn="l" defTabSz="1828727" rtl="0" eaLnBrk="1" latinLnBrk="0" hangingPunct="1">
        <a:defRPr sz="3600" kern="1200">
          <a:solidFill>
            <a:schemeClr val="tx1"/>
          </a:solidFill>
          <a:latin typeface="+mn-lt"/>
          <a:ea typeface="+mn-ea"/>
          <a:cs typeface="+mn-cs"/>
        </a:defRPr>
      </a:lvl3pPr>
      <a:lvl4pPr marL="2743090" algn="l" defTabSz="1828727" rtl="0" eaLnBrk="1" latinLnBrk="0" hangingPunct="1">
        <a:defRPr sz="3600" kern="1200">
          <a:solidFill>
            <a:schemeClr val="tx1"/>
          </a:solidFill>
          <a:latin typeface="+mn-lt"/>
          <a:ea typeface="+mn-ea"/>
          <a:cs typeface="+mn-cs"/>
        </a:defRPr>
      </a:lvl4pPr>
      <a:lvl5pPr marL="3657454" algn="l" defTabSz="1828727" rtl="0" eaLnBrk="1" latinLnBrk="0" hangingPunct="1">
        <a:defRPr sz="3600" kern="1200">
          <a:solidFill>
            <a:schemeClr val="tx1"/>
          </a:solidFill>
          <a:latin typeface="+mn-lt"/>
          <a:ea typeface="+mn-ea"/>
          <a:cs typeface="+mn-cs"/>
        </a:defRPr>
      </a:lvl5pPr>
      <a:lvl6pPr marL="4571817" algn="l" defTabSz="1828727" rtl="0" eaLnBrk="1" latinLnBrk="0" hangingPunct="1">
        <a:defRPr sz="3600" kern="1200">
          <a:solidFill>
            <a:schemeClr val="tx1"/>
          </a:solidFill>
          <a:latin typeface="+mn-lt"/>
          <a:ea typeface="+mn-ea"/>
          <a:cs typeface="+mn-cs"/>
        </a:defRPr>
      </a:lvl6pPr>
      <a:lvl7pPr marL="5486181" algn="l" defTabSz="1828727" rtl="0" eaLnBrk="1" latinLnBrk="0" hangingPunct="1">
        <a:defRPr sz="3600" kern="1200">
          <a:solidFill>
            <a:schemeClr val="tx1"/>
          </a:solidFill>
          <a:latin typeface="+mn-lt"/>
          <a:ea typeface="+mn-ea"/>
          <a:cs typeface="+mn-cs"/>
        </a:defRPr>
      </a:lvl7pPr>
      <a:lvl8pPr marL="6400544" algn="l" defTabSz="1828727" rtl="0" eaLnBrk="1" latinLnBrk="0" hangingPunct="1">
        <a:defRPr sz="3600" kern="1200">
          <a:solidFill>
            <a:schemeClr val="tx1"/>
          </a:solidFill>
          <a:latin typeface="+mn-lt"/>
          <a:ea typeface="+mn-ea"/>
          <a:cs typeface="+mn-cs"/>
        </a:defRPr>
      </a:lvl8pPr>
      <a:lvl9pPr marL="7314907" algn="l" defTabSz="1828727"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3.gif"/><Relationship Id="rId5" Type="http://schemas.openxmlformats.org/officeDocument/2006/relationships/diagramData" Target="../diagrams/data1.xml"/><Relationship Id="rId10" Type="http://schemas.openxmlformats.org/officeDocument/2006/relationships/chart" Target="../charts/chart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4345F-E398-8C45-A0AC-1C5FC9CA3464}"/>
              </a:ext>
            </a:extLst>
          </p:cNvPr>
          <p:cNvSpPr txBox="1"/>
          <p:nvPr/>
        </p:nvSpPr>
        <p:spPr>
          <a:xfrm rot="10800000" flipH="1">
            <a:off x="16630676" y="6700340"/>
            <a:ext cx="182880" cy="34747200"/>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endParaRPr lang="en-US" sz="8294" dirty="0"/>
          </a:p>
        </p:txBody>
      </p:sp>
      <p:sp>
        <p:nvSpPr>
          <p:cNvPr id="4" name="Rectangle 3">
            <a:extLst>
              <a:ext uri="{FF2B5EF4-FFF2-40B4-BE49-F238E27FC236}">
                <a16:creationId xmlns:a16="http://schemas.microsoft.com/office/drawing/2014/main" id="{E7367E2A-6F7C-1046-8A7E-C75B3FD164DC}"/>
              </a:ext>
            </a:extLst>
          </p:cNvPr>
          <p:cNvSpPr/>
          <p:nvPr/>
        </p:nvSpPr>
        <p:spPr>
          <a:xfrm>
            <a:off x="1656542" y="651434"/>
            <a:ext cx="32110745" cy="3524298"/>
          </a:xfrm>
          <a:prstGeom prst="rect">
            <a:avLst/>
          </a:prstGeom>
          <a:solidFill>
            <a:schemeClr val="accent5">
              <a:lumMod val="20000"/>
              <a:lumOff val="80000"/>
            </a:schemeClr>
          </a:solidFill>
        </p:spPr>
        <p:txBody>
          <a:bodyPr wrap="square" lIns="182880" tIns="182880" rIns="182880" bIns="182880">
            <a:spAutoFit/>
          </a:bodyPr>
          <a:lstStyle/>
          <a:p>
            <a:pPr>
              <a:lnSpc>
                <a:spcPct val="120000"/>
              </a:lnSpc>
            </a:pPr>
            <a:r>
              <a:rPr lang="en-US" sz="7200" b="1" dirty="0">
                <a:latin typeface="Helvetica" pitchFamily="2" charset="0"/>
              </a:rPr>
              <a:t>Speech-Language Pathologist Surveillance of Sleep Problems</a:t>
            </a:r>
            <a:r>
              <a:rPr lang="en-US" sz="7200" dirty="0">
                <a:latin typeface="Helvetica" pitchFamily="2" charset="0"/>
              </a:rPr>
              <a:t>  </a:t>
            </a:r>
          </a:p>
          <a:p>
            <a:pPr>
              <a:lnSpc>
                <a:spcPct val="120000"/>
              </a:lnSpc>
            </a:pPr>
            <a:r>
              <a:rPr lang="en-US" sz="4800" dirty="0">
                <a:latin typeface="Helvetica" pitchFamily="2" charset="0"/>
              </a:rPr>
              <a:t>Karen Bonuck, PhD, Ida Barresi MA, CCC-SLP, Risa </a:t>
            </a:r>
            <a:r>
              <a:rPr lang="en-US" sz="4800" dirty="0" err="1">
                <a:latin typeface="Helvetica" pitchFamily="2" charset="0"/>
              </a:rPr>
              <a:t>Battino</a:t>
            </a:r>
            <a:r>
              <a:rPr lang="en-US" sz="4800" dirty="0">
                <a:latin typeface="Helvetica" pitchFamily="2" charset="0"/>
              </a:rPr>
              <a:t> MS, CCC-SLP, BCS-F, Kathleen McGrath MSW, </a:t>
            </a:r>
          </a:p>
          <a:p>
            <a:pPr>
              <a:lnSpc>
                <a:spcPct val="120000"/>
              </a:lnSpc>
            </a:pPr>
            <a:r>
              <a:rPr lang="en-US" sz="4800" dirty="0">
                <a:latin typeface="Helvetica" pitchFamily="2" charset="0"/>
              </a:rPr>
              <a:t>Nancy Tarshis MS, MS, CCC-SLP                                                               </a:t>
            </a:r>
            <a:r>
              <a:rPr lang="en-US" sz="5400" b="1" dirty="0">
                <a:latin typeface="Helvetica" pitchFamily="2" charset="0"/>
              </a:rPr>
              <a:t>Rose F. Kennedy UCEDD   Bronx NY</a:t>
            </a:r>
          </a:p>
        </p:txBody>
      </p:sp>
      <p:grpSp>
        <p:nvGrpSpPr>
          <p:cNvPr id="19" name="Group 18">
            <a:extLst>
              <a:ext uri="{FF2B5EF4-FFF2-40B4-BE49-F238E27FC236}">
                <a16:creationId xmlns:a16="http://schemas.microsoft.com/office/drawing/2014/main" id="{C7CFC1FC-2E04-E74C-BB16-38E317B89664}"/>
              </a:ext>
            </a:extLst>
          </p:cNvPr>
          <p:cNvGrpSpPr/>
          <p:nvPr/>
        </p:nvGrpSpPr>
        <p:grpSpPr>
          <a:xfrm>
            <a:off x="1841717" y="6700340"/>
            <a:ext cx="14121407" cy="6239057"/>
            <a:chOff x="2057001" y="3206590"/>
            <a:chExt cx="8943240" cy="5336468"/>
          </a:xfrm>
        </p:grpSpPr>
        <p:sp>
          <p:nvSpPr>
            <p:cNvPr id="20" name="Flowchart: Manual Input 11">
              <a:extLst>
                <a:ext uri="{FF2B5EF4-FFF2-40B4-BE49-F238E27FC236}">
                  <a16:creationId xmlns:a16="http://schemas.microsoft.com/office/drawing/2014/main" id="{C75DFF9F-CFCB-CD42-971B-101ED672265A}"/>
                </a:ext>
              </a:extLst>
            </p:cNvPr>
            <p:cNvSpPr/>
            <p:nvPr/>
          </p:nvSpPr>
          <p:spPr>
            <a:xfrm>
              <a:off x="2057001" y="3206590"/>
              <a:ext cx="4364239" cy="1965934"/>
            </a:xfrm>
            <a:prstGeom prst="flowChartManualInput">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Helvetica" pitchFamily="2" charset="0"/>
                </a:rPr>
                <a:t>Impact</a:t>
              </a:r>
            </a:p>
          </p:txBody>
        </p:sp>
        <p:sp>
          <p:nvSpPr>
            <p:cNvPr id="21" name="Flowchart: Manual Input 15">
              <a:extLst>
                <a:ext uri="{FF2B5EF4-FFF2-40B4-BE49-F238E27FC236}">
                  <a16:creationId xmlns:a16="http://schemas.microsoft.com/office/drawing/2014/main" id="{9E06174C-35F9-F44E-978E-A81AD7E16666}"/>
                </a:ext>
              </a:extLst>
            </p:cNvPr>
            <p:cNvSpPr/>
            <p:nvPr/>
          </p:nvSpPr>
          <p:spPr>
            <a:xfrm flipH="1">
              <a:off x="6577657" y="3240058"/>
              <a:ext cx="4363385" cy="1965934"/>
            </a:xfrm>
            <a:prstGeom prst="flowChartManualInpu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Helvetica" pitchFamily="2" charset="0"/>
                </a:rPr>
                <a:t>Rates of 20-50% </a:t>
              </a:r>
            </a:p>
          </p:txBody>
        </p:sp>
        <p:sp>
          <p:nvSpPr>
            <p:cNvPr id="22" name="Rectangle 21">
              <a:extLst>
                <a:ext uri="{FF2B5EF4-FFF2-40B4-BE49-F238E27FC236}">
                  <a16:creationId xmlns:a16="http://schemas.microsoft.com/office/drawing/2014/main" id="{5721E2E0-CD03-AB4D-80B8-96DA520FAD62}"/>
                </a:ext>
              </a:extLst>
            </p:cNvPr>
            <p:cNvSpPr/>
            <p:nvPr/>
          </p:nvSpPr>
          <p:spPr>
            <a:xfrm>
              <a:off x="2068230" y="5689743"/>
              <a:ext cx="4364239" cy="2853315"/>
            </a:xfrm>
            <a:prstGeom prst="rect">
              <a:avLst/>
            </a:prstGeom>
            <a:solidFill>
              <a:schemeClr val="accent5">
                <a:lumMod val="20000"/>
                <a:lumOff val="80000"/>
              </a:schemeClr>
            </a:solidFill>
            <a:ln>
              <a:solidFill>
                <a:schemeClr val="bg1">
                  <a:lumMod val="95000"/>
                </a:schemeClr>
              </a:solidFill>
            </a:ln>
          </p:spPr>
          <p:txBody>
            <a:bodyPr wrap="square">
              <a:spAutoFit/>
            </a:bodyPr>
            <a:lstStyle/>
            <a:p>
              <a:pPr marL="571477" indent="-571477">
                <a:lnSpc>
                  <a:spcPct val="150000"/>
                </a:lnSpc>
                <a:buFont typeface="Arial" panose="020B0604020202020204" pitchFamily="34" charset="0"/>
                <a:buChar char="•"/>
              </a:pPr>
              <a:r>
                <a:rPr lang="en-US" sz="3600" dirty="0">
                  <a:latin typeface="Helvetica" pitchFamily="2" charset="0"/>
                </a:rPr>
                <a:t>Social-emotional </a:t>
              </a:r>
            </a:p>
            <a:p>
              <a:pPr marL="571477" indent="-571477">
                <a:lnSpc>
                  <a:spcPct val="150000"/>
                </a:lnSpc>
                <a:buFont typeface="Arial" panose="020B0604020202020204" pitchFamily="34" charset="0"/>
                <a:buChar char="•"/>
              </a:pPr>
              <a:r>
                <a:rPr lang="en-US" sz="3600" dirty="0">
                  <a:latin typeface="Helvetica" pitchFamily="2" charset="0"/>
                </a:rPr>
                <a:t>Cognitive</a:t>
              </a:r>
            </a:p>
            <a:p>
              <a:pPr marL="571477" indent="-571477">
                <a:lnSpc>
                  <a:spcPct val="150000"/>
                </a:lnSpc>
                <a:buFont typeface="Arial" panose="020B0604020202020204" pitchFamily="34" charset="0"/>
                <a:buChar char="•"/>
              </a:pPr>
              <a:r>
                <a:rPr lang="en-US" sz="3600" dirty="0">
                  <a:latin typeface="Helvetica" pitchFamily="2" charset="0"/>
                </a:rPr>
                <a:t>Obesity</a:t>
              </a:r>
            </a:p>
            <a:p>
              <a:pPr marL="571477" indent="-571477">
                <a:lnSpc>
                  <a:spcPct val="150000"/>
                </a:lnSpc>
                <a:buFont typeface="Arial" panose="020B0604020202020204" pitchFamily="34" charset="0"/>
                <a:buChar char="•"/>
              </a:pPr>
              <a:r>
                <a:rPr lang="en-US" sz="3600" dirty="0">
                  <a:latin typeface="Helvetica" pitchFamily="2" charset="0"/>
                </a:rPr>
                <a:t>Life-long</a:t>
              </a:r>
            </a:p>
          </p:txBody>
        </p:sp>
        <p:sp>
          <p:nvSpPr>
            <p:cNvPr id="23" name="Rectangle 22">
              <a:extLst>
                <a:ext uri="{FF2B5EF4-FFF2-40B4-BE49-F238E27FC236}">
                  <a16:creationId xmlns:a16="http://schemas.microsoft.com/office/drawing/2014/main" id="{74127577-A400-4646-873C-D6F4FBE572DB}"/>
                </a:ext>
              </a:extLst>
            </p:cNvPr>
            <p:cNvSpPr/>
            <p:nvPr/>
          </p:nvSpPr>
          <p:spPr>
            <a:xfrm>
              <a:off x="6636856" y="5673192"/>
              <a:ext cx="4363385" cy="2853315"/>
            </a:xfrm>
            <a:prstGeom prst="rect">
              <a:avLst/>
            </a:prstGeom>
            <a:solidFill>
              <a:schemeClr val="accent5">
                <a:lumMod val="20000"/>
                <a:lumOff val="80000"/>
              </a:schemeClr>
            </a:solidFill>
          </p:spPr>
          <p:txBody>
            <a:bodyPr wrap="square">
              <a:spAutoFit/>
            </a:bodyPr>
            <a:lstStyle/>
            <a:p>
              <a:pPr>
                <a:lnSpc>
                  <a:spcPct val="150000"/>
                </a:lnSpc>
              </a:pPr>
              <a:r>
                <a:rPr lang="en-US" sz="3600" dirty="0">
                  <a:latin typeface="Helvetica" pitchFamily="2" charset="0"/>
                </a:rPr>
                <a:t>Sleep Problems:</a:t>
              </a:r>
            </a:p>
            <a:p>
              <a:pPr marL="571477" indent="-571477">
                <a:lnSpc>
                  <a:spcPct val="150000"/>
                </a:lnSpc>
                <a:buFont typeface="Arial" panose="020B0604020202020204" pitchFamily="34" charset="0"/>
                <a:buChar char="•"/>
              </a:pPr>
              <a:r>
                <a:rPr lang="en-US" sz="3600" dirty="0">
                  <a:latin typeface="Helvetica" pitchFamily="2" charset="0"/>
                </a:rPr>
                <a:t>Not Enough</a:t>
              </a:r>
            </a:p>
            <a:p>
              <a:pPr marL="571477" indent="-571477">
                <a:lnSpc>
                  <a:spcPct val="150000"/>
                </a:lnSpc>
                <a:buFont typeface="Arial" panose="020B0604020202020204" pitchFamily="34" charset="0"/>
                <a:buChar char="•"/>
              </a:pPr>
              <a:r>
                <a:rPr lang="en-US" sz="3600" dirty="0">
                  <a:latin typeface="Helvetica" pitchFamily="2" charset="0"/>
                </a:rPr>
                <a:t>Behavioral (BSP)</a:t>
              </a:r>
            </a:p>
            <a:p>
              <a:pPr marL="571477" indent="-571477">
                <a:lnSpc>
                  <a:spcPct val="150000"/>
                </a:lnSpc>
                <a:buFont typeface="Arial" panose="020B0604020202020204" pitchFamily="34" charset="0"/>
                <a:buChar char="•"/>
              </a:pPr>
              <a:r>
                <a:rPr lang="en-US" sz="3600" dirty="0">
                  <a:latin typeface="Helvetica" pitchFamily="2" charset="0"/>
                </a:rPr>
                <a:t>Respiratory (SDB)</a:t>
              </a:r>
            </a:p>
          </p:txBody>
        </p:sp>
      </p:grpSp>
      <p:sp>
        <p:nvSpPr>
          <p:cNvPr id="25" name="Rectangle 24">
            <a:extLst>
              <a:ext uri="{FF2B5EF4-FFF2-40B4-BE49-F238E27FC236}">
                <a16:creationId xmlns:a16="http://schemas.microsoft.com/office/drawing/2014/main" id="{6B81152A-B406-D04C-B1F4-68A219F88CCC}"/>
              </a:ext>
            </a:extLst>
          </p:cNvPr>
          <p:cNvSpPr/>
          <p:nvPr/>
        </p:nvSpPr>
        <p:spPr>
          <a:xfrm>
            <a:off x="18737634" y="6868493"/>
            <a:ext cx="14237208" cy="2781915"/>
          </a:xfrm>
          <a:prstGeom prst="rect">
            <a:avLst/>
          </a:prstGeom>
          <a:solidFill>
            <a:schemeClr val="accent4">
              <a:lumMod val="40000"/>
              <a:lumOff val="60000"/>
            </a:schemeClr>
          </a:solidFill>
        </p:spPr>
        <p:txBody>
          <a:bodyPr wrap="square" lIns="182880" tIns="182880" rIns="182880" bIns="182880">
            <a:spAutoFit/>
          </a:bodyPr>
          <a:lstStyle/>
          <a:p>
            <a:pPr>
              <a:lnSpc>
                <a:spcPct val="150000"/>
              </a:lnSpc>
            </a:pPr>
            <a:r>
              <a:rPr lang="en-US" sz="3600" b="1" dirty="0">
                <a:latin typeface="Helvetica" pitchFamily="2" charset="0"/>
              </a:rPr>
              <a:t>Aims</a:t>
            </a:r>
            <a:r>
              <a:rPr lang="en-US" sz="3600" dirty="0">
                <a:latin typeface="Helvetica" pitchFamily="2" charset="0"/>
              </a:rPr>
              <a:t> </a:t>
            </a:r>
          </a:p>
          <a:p>
            <a:pPr marL="514330" indent="-514330">
              <a:lnSpc>
                <a:spcPct val="150000"/>
              </a:lnSpc>
              <a:buAutoNum type="arabicParenR"/>
            </a:pPr>
            <a:r>
              <a:rPr lang="en-US" sz="3600" i="1" dirty="0">
                <a:latin typeface="Helvetica" pitchFamily="2" charset="0"/>
              </a:rPr>
              <a:t>Explore-</a:t>
            </a:r>
            <a:r>
              <a:rPr lang="en-US" sz="3600" dirty="0">
                <a:latin typeface="Helvetica" pitchFamily="2" charset="0"/>
              </a:rPr>
              <a:t> feasibility of SLP screening in practice</a:t>
            </a:r>
          </a:p>
          <a:p>
            <a:pPr marL="514330" indent="-514330">
              <a:lnSpc>
                <a:spcPct val="150000"/>
              </a:lnSpc>
              <a:buAutoNum type="arabicParenR"/>
            </a:pPr>
            <a:r>
              <a:rPr lang="en-US" sz="3600" i="1" dirty="0">
                <a:latin typeface="Helvetica" pitchFamily="2" charset="0"/>
              </a:rPr>
              <a:t>Collect-  </a:t>
            </a:r>
            <a:r>
              <a:rPr lang="en-US" sz="3600" dirty="0">
                <a:latin typeface="Helvetica" pitchFamily="2" charset="0"/>
              </a:rPr>
              <a:t>BSPs and SDB prevalence data</a:t>
            </a:r>
            <a:endParaRPr lang="en-US" sz="3600" u="sng" dirty="0">
              <a:latin typeface="Helvetica" pitchFamily="2" charset="0"/>
            </a:endParaRPr>
          </a:p>
        </p:txBody>
      </p:sp>
      <p:sp>
        <p:nvSpPr>
          <p:cNvPr id="26" name="Rectangle 25">
            <a:extLst>
              <a:ext uri="{FF2B5EF4-FFF2-40B4-BE49-F238E27FC236}">
                <a16:creationId xmlns:a16="http://schemas.microsoft.com/office/drawing/2014/main" id="{8CF63F03-7B9B-0941-9B05-4DD0C43FE57D}"/>
              </a:ext>
            </a:extLst>
          </p:cNvPr>
          <p:cNvSpPr/>
          <p:nvPr/>
        </p:nvSpPr>
        <p:spPr>
          <a:xfrm>
            <a:off x="18737634" y="10113709"/>
            <a:ext cx="14237208" cy="2781915"/>
          </a:xfrm>
          <a:prstGeom prst="rect">
            <a:avLst/>
          </a:prstGeom>
          <a:solidFill>
            <a:schemeClr val="accent5">
              <a:lumMod val="20000"/>
              <a:lumOff val="80000"/>
            </a:schemeClr>
          </a:solidFill>
        </p:spPr>
        <p:txBody>
          <a:bodyPr wrap="square" lIns="182880" tIns="182880" rIns="182880" bIns="182880">
            <a:spAutoFit/>
          </a:bodyPr>
          <a:lstStyle/>
          <a:p>
            <a:pPr>
              <a:lnSpc>
                <a:spcPct val="150000"/>
              </a:lnSpc>
            </a:pPr>
            <a:r>
              <a:rPr lang="en-US" sz="3600" b="1" dirty="0">
                <a:latin typeface="Helvetica" pitchFamily="2" charset="0"/>
              </a:rPr>
              <a:t>Setting &amp; Sample</a:t>
            </a:r>
          </a:p>
          <a:p>
            <a:pPr marL="457182" indent="-457182">
              <a:lnSpc>
                <a:spcPct val="150000"/>
              </a:lnSpc>
              <a:buFont typeface="Arial" panose="020B0604020202020204" pitchFamily="34" charset="0"/>
              <a:buChar char="•"/>
            </a:pPr>
            <a:r>
              <a:rPr lang="en-US" sz="3600" dirty="0">
                <a:latin typeface="Helvetica" pitchFamily="2" charset="0"/>
              </a:rPr>
              <a:t>RFK Children’s Evaluation &amp; Rehabilitation Center- Bronx NY</a:t>
            </a:r>
          </a:p>
          <a:p>
            <a:pPr marL="457182" indent="-457182">
              <a:lnSpc>
                <a:spcPct val="150000"/>
              </a:lnSpc>
              <a:buFont typeface="Arial" panose="020B0604020202020204" pitchFamily="34" charset="0"/>
              <a:buChar char="•"/>
            </a:pPr>
            <a:r>
              <a:rPr lang="en-US" sz="3600" dirty="0">
                <a:latin typeface="Helvetica" pitchFamily="2" charset="0"/>
              </a:rPr>
              <a:t>2-6 y </a:t>
            </a:r>
            <a:r>
              <a:rPr lang="en-US" sz="3600" dirty="0" err="1">
                <a:latin typeface="Helvetica" pitchFamily="2" charset="0"/>
              </a:rPr>
              <a:t>olds</a:t>
            </a:r>
            <a:r>
              <a:rPr lang="en-US" sz="3600" dirty="0">
                <a:latin typeface="Helvetica" pitchFamily="2" charset="0"/>
              </a:rPr>
              <a:t>, evaluated or treated by SLPs</a:t>
            </a:r>
          </a:p>
        </p:txBody>
      </p:sp>
      <p:pic>
        <p:nvPicPr>
          <p:cNvPr id="27" name="Picture 26">
            <a:extLst>
              <a:ext uri="{FF2B5EF4-FFF2-40B4-BE49-F238E27FC236}">
                <a16:creationId xmlns:a16="http://schemas.microsoft.com/office/drawing/2014/main" id="{172B6500-719D-1742-A1C7-2A1AEDE97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7213" y="19849358"/>
            <a:ext cx="8138160" cy="6346592"/>
          </a:xfrm>
          <a:prstGeom prst="rect">
            <a:avLst/>
          </a:prstGeom>
        </p:spPr>
      </p:pic>
      <p:pic>
        <p:nvPicPr>
          <p:cNvPr id="28" name="Picture 27">
            <a:extLst>
              <a:ext uri="{FF2B5EF4-FFF2-40B4-BE49-F238E27FC236}">
                <a16:creationId xmlns:a16="http://schemas.microsoft.com/office/drawing/2014/main" id="{68FF77E8-BECA-234B-B3B1-A7B4AF272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0908" y="19849358"/>
            <a:ext cx="8134116" cy="6305650"/>
          </a:xfrm>
          <a:prstGeom prst="rect">
            <a:avLst/>
          </a:prstGeom>
        </p:spPr>
      </p:pic>
      <p:sp>
        <p:nvSpPr>
          <p:cNvPr id="29" name="Rectangle 28">
            <a:extLst>
              <a:ext uri="{FF2B5EF4-FFF2-40B4-BE49-F238E27FC236}">
                <a16:creationId xmlns:a16="http://schemas.microsoft.com/office/drawing/2014/main" id="{E9AAA69E-5147-7643-84F2-D1CE73836945}"/>
              </a:ext>
            </a:extLst>
          </p:cNvPr>
          <p:cNvSpPr/>
          <p:nvPr/>
        </p:nvSpPr>
        <p:spPr>
          <a:xfrm>
            <a:off x="18737634" y="13358925"/>
            <a:ext cx="14237208" cy="2781915"/>
          </a:xfrm>
          <a:prstGeom prst="rect">
            <a:avLst/>
          </a:prstGeom>
          <a:solidFill>
            <a:schemeClr val="accent2">
              <a:lumMod val="40000"/>
              <a:lumOff val="60000"/>
            </a:schemeClr>
          </a:solidFill>
        </p:spPr>
        <p:txBody>
          <a:bodyPr wrap="square" lIns="182880" tIns="182880" rIns="182880" bIns="182880">
            <a:spAutoFit/>
          </a:bodyPr>
          <a:lstStyle/>
          <a:p>
            <a:pPr>
              <a:lnSpc>
                <a:spcPct val="150000"/>
              </a:lnSpc>
            </a:pPr>
            <a:r>
              <a:rPr lang="en-US" sz="3600" b="1" dirty="0">
                <a:latin typeface="Helvetica" pitchFamily="2" charset="0"/>
              </a:rPr>
              <a:t>Methods</a:t>
            </a:r>
            <a:endParaRPr lang="en-US" sz="3600" dirty="0">
              <a:latin typeface="Helvetica" pitchFamily="2" charset="0"/>
            </a:endParaRPr>
          </a:p>
          <a:p>
            <a:pPr marL="457182" indent="-457182">
              <a:lnSpc>
                <a:spcPct val="150000"/>
              </a:lnSpc>
              <a:buFont typeface="Arial" panose="020B0604020202020204" pitchFamily="34" charset="0"/>
              <a:buChar char="•"/>
            </a:pPr>
            <a:r>
              <a:rPr lang="en-US" sz="3600" dirty="0">
                <a:latin typeface="Helvetica" pitchFamily="2" charset="0"/>
              </a:rPr>
              <a:t>Focus Groups- pre/post screening of sample</a:t>
            </a:r>
          </a:p>
          <a:p>
            <a:pPr marL="457182" indent="-457182">
              <a:lnSpc>
                <a:spcPct val="150000"/>
              </a:lnSpc>
              <a:buFont typeface="Arial" panose="020B0604020202020204" pitchFamily="34" charset="0"/>
              <a:buChar char="•"/>
            </a:pPr>
            <a:r>
              <a:rPr lang="en-US" sz="3600" dirty="0">
                <a:latin typeface="Helvetica" pitchFamily="2" charset="0"/>
              </a:rPr>
              <a:t>Measures- BSP &amp; SDB Questionnaires;  Parent Report (Y/N)</a:t>
            </a:r>
          </a:p>
        </p:txBody>
      </p:sp>
      <p:sp>
        <p:nvSpPr>
          <p:cNvPr id="33" name="Rectangle 32">
            <a:extLst>
              <a:ext uri="{FF2B5EF4-FFF2-40B4-BE49-F238E27FC236}">
                <a16:creationId xmlns:a16="http://schemas.microsoft.com/office/drawing/2014/main" id="{CDFC2633-8DC2-5B42-983F-1306F00FEF2F}"/>
              </a:ext>
            </a:extLst>
          </p:cNvPr>
          <p:cNvSpPr/>
          <p:nvPr/>
        </p:nvSpPr>
        <p:spPr>
          <a:xfrm>
            <a:off x="1656542" y="16120047"/>
            <a:ext cx="14258531" cy="4443909"/>
          </a:xfrm>
          <a:prstGeom prst="rect">
            <a:avLst/>
          </a:prstGeom>
          <a:solidFill>
            <a:schemeClr val="accent4">
              <a:lumMod val="40000"/>
              <a:lumOff val="60000"/>
            </a:schemeClr>
          </a:solidFill>
        </p:spPr>
        <p:txBody>
          <a:bodyPr wrap="square" lIns="182880" tIns="182880" rIns="182880" bIns="182880">
            <a:spAutoFit/>
          </a:bodyPr>
          <a:lstStyle/>
          <a:p>
            <a:pPr algn="ctr">
              <a:lnSpc>
                <a:spcPct val="150000"/>
              </a:lnSpc>
            </a:pPr>
            <a:r>
              <a:rPr lang="en-US" sz="3600" dirty="0">
                <a:latin typeface="Helvetica" pitchFamily="2" charset="0"/>
              </a:rPr>
              <a:t>Sleep affects child development via effects on: brain growth, learning &amp; memory, executive function (EF) and weight such as:</a:t>
            </a:r>
          </a:p>
          <a:p>
            <a:pPr>
              <a:lnSpc>
                <a:spcPct val="150000"/>
              </a:lnSpc>
            </a:pPr>
            <a:r>
              <a:rPr lang="en-US" sz="3600" dirty="0">
                <a:latin typeface="Helvetica" pitchFamily="2" charset="0"/>
              </a:rPr>
              <a:t>Not Enough Sleep:               </a:t>
            </a:r>
            <a:r>
              <a:rPr lang="en-US" sz="3200" dirty="0">
                <a:latin typeface="Helvetica" pitchFamily="2" charset="0"/>
              </a:rPr>
              <a:t> </a:t>
            </a:r>
            <a:r>
              <a:rPr lang="en-US" sz="3400" b="1" i="1" dirty="0">
                <a:ln w="25400">
                  <a:solidFill>
                    <a:schemeClr val="tx1"/>
                  </a:solidFill>
                </a:ln>
                <a:latin typeface="Helvetica" pitchFamily="2" charset="0"/>
              </a:rPr>
              <a:t>↓</a:t>
            </a:r>
            <a:r>
              <a:rPr lang="en-US" sz="3400" dirty="0">
                <a:latin typeface="Helvetica" pitchFamily="2" charset="0"/>
              </a:rPr>
              <a:t> verbal IQ    </a:t>
            </a:r>
            <a:r>
              <a:rPr lang="en-US" sz="3400" b="1" dirty="0">
                <a:ln w="25400">
                  <a:solidFill>
                    <a:schemeClr val="tx1"/>
                  </a:solidFill>
                </a:ln>
                <a:latin typeface="Helvetica" pitchFamily="2" charset="0"/>
              </a:rPr>
              <a:t>↑ </a:t>
            </a:r>
            <a:r>
              <a:rPr lang="en-US" sz="3400" dirty="0">
                <a:latin typeface="Helvetica" pitchFamily="2" charset="0"/>
              </a:rPr>
              <a:t>behavior issues   </a:t>
            </a:r>
            <a:r>
              <a:rPr lang="en-US" sz="3400" b="1" dirty="0">
                <a:ln w="25400">
                  <a:solidFill>
                    <a:schemeClr val="tx1"/>
                  </a:solidFill>
                </a:ln>
                <a:latin typeface="Helvetica" pitchFamily="2" charset="0"/>
              </a:rPr>
              <a:t>↑ </a:t>
            </a:r>
            <a:r>
              <a:rPr lang="en-US" sz="3400" dirty="0">
                <a:latin typeface="Helvetica" pitchFamily="2" charset="0"/>
              </a:rPr>
              <a:t>obesity </a:t>
            </a:r>
            <a:r>
              <a:rPr lang="en-US" sz="3600" dirty="0">
                <a:latin typeface="Helvetica" pitchFamily="2" charset="0"/>
              </a:rPr>
              <a:t>Behavioral Sleep Problem:          </a:t>
            </a:r>
            <a:r>
              <a:rPr lang="en-US" sz="3600" b="1" dirty="0">
                <a:ln w="25400">
                  <a:solidFill>
                    <a:schemeClr val="tx1"/>
                  </a:solidFill>
                </a:ln>
                <a:latin typeface="Helvetica" pitchFamily="2" charset="0"/>
              </a:rPr>
              <a:t>↑ </a:t>
            </a:r>
            <a:r>
              <a:rPr lang="en-US" sz="3600" dirty="0">
                <a:latin typeface="Helvetica" pitchFamily="2" charset="0"/>
              </a:rPr>
              <a:t>inattention &amp; hyperactivity  </a:t>
            </a:r>
            <a:r>
              <a:rPr lang="en-US" sz="3600" b="1" i="1" dirty="0">
                <a:ln w="25400">
                  <a:solidFill>
                    <a:schemeClr val="tx1"/>
                  </a:solidFill>
                </a:ln>
                <a:latin typeface="Helvetica" pitchFamily="2" charset="0"/>
              </a:rPr>
              <a:t>↓</a:t>
            </a:r>
            <a:r>
              <a:rPr lang="en-US" sz="3600" dirty="0">
                <a:latin typeface="Helvetica" pitchFamily="2" charset="0"/>
              </a:rPr>
              <a:t> EF</a:t>
            </a:r>
          </a:p>
          <a:p>
            <a:pPr>
              <a:lnSpc>
                <a:spcPct val="150000"/>
              </a:lnSpc>
            </a:pPr>
            <a:r>
              <a:rPr lang="en-US" sz="3600" dirty="0">
                <a:latin typeface="Helvetica" pitchFamily="2" charset="0"/>
              </a:rPr>
              <a:t>Sleep Disordered Breathing-        </a:t>
            </a:r>
            <a:r>
              <a:rPr lang="en-US" sz="3400" dirty="0">
                <a:latin typeface="Helvetica" pitchFamily="2" charset="0"/>
              </a:rPr>
              <a:t>12.3%</a:t>
            </a:r>
            <a:r>
              <a:rPr lang="en-US" sz="3400" b="1" i="1" dirty="0">
                <a:ln w="25400">
                  <a:solidFill>
                    <a:schemeClr val="tx1"/>
                  </a:solidFill>
                </a:ln>
                <a:latin typeface="Helvetica" pitchFamily="2" charset="0"/>
              </a:rPr>
              <a:t> ↓</a:t>
            </a:r>
            <a:r>
              <a:rPr lang="en-US" sz="3400" dirty="0">
                <a:latin typeface="Helvetica" pitchFamily="2" charset="0"/>
              </a:rPr>
              <a:t>  language arts grades </a:t>
            </a:r>
          </a:p>
        </p:txBody>
      </p:sp>
      <p:sp>
        <p:nvSpPr>
          <p:cNvPr id="34" name="Rectangle 33">
            <a:extLst>
              <a:ext uri="{FF2B5EF4-FFF2-40B4-BE49-F238E27FC236}">
                <a16:creationId xmlns:a16="http://schemas.microsoft.com/office/drawing/2014/main" id="{E6524522-9B8F-684F-8FFE-9F401FF21280}"/>
              </a:ext>
            </a:extLst>
          </p:cNvPr>
          <p:cNvSpPr/>
          <p:nvPr/>
        </p:nvSpPr>
        <p:spPr>
          <a:xfrm>
            <a:off x="1656542" y="23167594"/>
            <a:ext cx="14102511" cy="2781915"/>
          </a:xfrm>
          <a:prstGeom prst="rect">
            <a:avLst/>
          </a:prstGeom>
          <a:solidFill>
            <a:schemeClr val="accent5">
              <a:lumMod val="20000"/>
              <a:lumOff val="80000"/>
            </a:schemeClr>
          </a:solidFill>
        </p:spPr>
        <p:txBody>
          <a:bodyPr wrap="square" lIns="182880" tIns="182880" rIns="182880" bIns="182880">
            <a:spAutoFit/>
          </a:bodyPr>
          <a:lstStyle/>
          <a:p>
            <a:pPr>
              <a:lnSpc>
                <a:spcPct val="150000"/>
              </a:lnSpc>
            </a:pPr>
            <a:r>
              <a:rPr lang="en-US" sz="3600" b="1" dirty="0">
                <a:latin typeface="Helvetica" pitchFamily="2" charset="0"/>
              </a:rPr>
              <a:t>SLP scope</a:t>
            </a:r>
            <a:r>
              <a:rPr lang="en-US" sz="3600" dirty="0">
                <a:latin typeface="Helvetica" pitchFamily="2" charset="0"/>
              </a:rPr>
              <a:t>: articulation, communication, pragmatics &amp; literacy </a:t>
            </a:r>
          </a:p>
          <a:p>
            <a:pPr>
              <a:lnSpc>
                <a:spcPct val="150000"/>
              </a:lnSpc>
            </a:pPr>
            <a:r>
              <a:rPr lang="en-US" sz="3600" b="1" dirty="0">
                <a:latin typeface="Helvetica" pitchFamily="2" charset="0"/>
              </a:rPr>
              <a:t>Functional Overlap</a:t>
            </a:r>
            <a:r>
              <a:rPr lang="en-US" sz="3600" dirty="0">
                <a:latin typeface="Helvetica" pitchFamily="2" charset="0"/>
              </a:rPr>
              <a:t>:  both sleep and language problems impair social-emotional and cognitive function.</a:t>
            </a:r>
          </a:p>
        </p:txBody>
      </p:sp>
      <p:sp>
        <p:nvSpPr>
          <p:cNvPr id="35" name="Rectangle 34">
            <a:extLst>
              <a:ext uri="{FF2B5EF4-FFF2-40B4-BE49-F238E27FC236}">
                <a16:creationId xmlns:a16="http://schemas.microsoft.com/office/drawing/2014/main" id="{6C7D6F52-6B70-4F44-8707-C12372ED4C61}"/>
              </a:ext>
            </a:extLst>
          </p:cNvPr>
          <p:cNvSpPr/>
          <p:nvPr/>
        </p:nvSpPr>
        <p:spPr>
          <a:xfrm>
            <a:off x="1656542" y="14749882"/>
            <a:ext cx="14240800" cy="1203343"/>
          </a:xfrm>
          <a:prstGeom prst="rect">
            <a:avLst/>
          </a:prstGeom>
          <a:solidFill>
            <a:schemeClr val="accent6">
              <a:lumMod val="40000"/>
              <a:lumOff val="60000"/>
            </a:schemeClr>
          </a:solidFill>
        </p:spPr>
        <p:txBody>
          <a:bodyPr wrap="square" lIns="182880" tIns="182880" rIns="182880" bIns="182880">
            <a:spAutoFit/>
          </a:bodyPr>
          <a:lstStyle/>
          <a:p>
            <a:pPr algn="ctr">
              <a:lnSpc>
                <a:spcPct val="150000"/>
              </a:lnSpc>
            </a:pPr>
            <a:r>
              <a:rPr lang="en-US" sz="4000" b="1" dirty="0">
                <a:latin typeface="Helvetica" pitchFamily="2" charset="0"/>
              </a:rPr>
              <a:t>THE EVIDENCE</a:t>
            </a:r>
            <a:endParaRPr lang="en-US" sz="4000" dirty="0">
              <a:latin typeface="Helvetica" pitchFamily="2" charset="0"/>
            </a:endParaRPr>
          </a:p>
        </p:txBody>
      </p:sp>
      <p:graphicFrame>
        <p:nvGraphicFramePr>
          <p:cNvPr id="38" name="Table 37">
            <a:extLst>
              <a:ext uri="{FF2B5EF4-FFF2-40B4-BE49-F238E27FC236}">
                <a16:creationId xmlns:a16="http://schemas.microsoft.com/office/drawing/2014/main" id="{D86B1F5B-2E9F-6D4F-9CE0-3473FF560754}"/>
              </a:ext>
            </a:extLst>
          </p:cNvPr>
          <p:cNvGraphicFramePr>
            <a:graphicFrameLocks noGrp="1"/>
          </p:cNvGraphicFramePr>
          <p:nvPr>
            <p:extLst>
              <p:ext uri="{D42A27DB-BD31-4B8C-83A1-F6EECF244321}">
                <p14:modId xmlns:p14="http://schemas.microsoft.com/office/powerpoint/2010/main" val="2146948359"/>
              </p:ext>
            </p:extLst>
          </p:nvPr>
        </p:nvGraphicFramePr>
        <p:xfrm>
          <a:off x="35223683" y="6993292"/>
          <a:ext cx="14538960" cy="19202657"/>
        </p:xfrm>
        <a:graphic>
          <a:graphicData uri="http://schemas.openxmlformats.org/drawingml/2006/table">
            <a:tbl>
              <a:tblPr firstRow="1" firstCol="1" bandRow="1">
                <a:tableStyleId>{5C22544A-7EE6-4342-B048-85BDC9FD1C3A}</a:tableStyleId>
              </a:tblPr>
              <a:tblGrid>
                <a:gridCol w="9204960">
                  <a:extLst>
                    <a:ext uri="{9D8B030D-6E8A-4147-A177-3AD203B41FA5}">
                      <a16:colId xmlns:a16="http://schemas.microsoft.com/office/drawing/2014/main" val="24698088"/>
                    </a:ext>
                  </a:extLst>
                </a:gridCol>
                <a:gridCol w="1778000">
                  <a:extLst>
                    <a:ext uri="{9D8B030D-6E8A-4147-A177-3AD203B41FA5}">
                      <a16:colId xmlns:a16="http://schemas.microsoft.com/office/drawing/2014/main" val="3884468879"/>
                    </a:ext>
                  </a:extLst>
                </a:gridCol>
                <a:gridCol w="1778000">
                  <a:extLst>
                    <a:ext uri="{9D8B030D-6E8A-4147-A177-3AD203B41FA5}">
                      <a16:colId xmlns:a16="http://schemas.microsoft.com/office/drawing/2014/main" val="3942303763"/>
                    </a:ext>
                  </a:extLst>
                </a:gridCol>
                <a:gridCol w="1778000">
                  <a:extLst>
                    <a:ext uri="{9D8B030D-6E8A-4147-A177-3AD203B41FA5}">
                      <a16:colId xmlns:a16="http://schemas.microsoft.com/office/drawing/2014/main" val="3820271653"/>
                    </a:ext>
                  </a:extLst>
                </a:gridCol>
              </a:tblGrid>
              <a:tr h="1447528">
                <a:tc>
                  <a:txBody>
                    <a:bodyPr/>
                    <a:lstStyle/>
                    <a:p>
                      <a:pPr marL="0" marR="0" algn="ctr">
                        <a:lnSpc>
                          <a:spcPct val="115000"/>
                        </a:lnSpc>
                        <a:spcBef>
                          <a:spcPts val="0"/>
                        </a:spcBef>
                        <a:spcAft>
                          <a:spcPts val="0"/>
                        </a:spcAft>
                      </a:pPr>
                      <a:endParaRPr lang="en-US" sz="3600" b="1"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40000"/>
                        <a:lumOff val="60000"/>
                      </a:schemeClr>
                    </a:solidFill>
                  </a:tcPr>
                </a:tc>
                <a:tc>
                  <a:txBody>
                    <a:bodyPr/>
                    <a:lstStyle/>
                    <a:p>
                      <a:pPr marL="0" marR="0" algn="ctr">
                        <a:lnSpc>
                          <a:spcPct val="115000"/>
                        </a:lnSpc>
                        <a:spcBef>
                          <a:spcPts val="0"/>
                        </a:spcBef>
                        <a:spcAft>
                          <a:spcPts val="0"/>
                        </a:spcAft>
                      </a:pPr>
                      <a:endParaRPr lang="en-US" sz="2800" b="1" dirty="0">
                        <a:solidFill>
                          <a:schemeClr val="tx1"/>
                        </a:solidFill>
                        <a:effectLst/>
                        <a:latin typeface="Helvetica" pitchFamily="2" charset="0"/>
                      </a:endParaRPr>
                    </a:p>
                    <a:p>
                      <a:pPr marL="0" marR="0" algn="ctr">
                        <a:lnSpc>
                          <a:spcPct val="115000"/>
                        </a:lnSpc>
                        <a:spcBef>
                          <a:spcPts val="0"/>
                        </a:spcBef>
                        <a:spcAft>
                          <a:spcPts val="0"/>
                        </a:spcAft>
                      </a:pPr>
                      <a:r>
                        <a:rPr lang="en-US" sz="2800" b="1" dirty="0">
                          <a:solidFill>
                            <a:schemeClr val="tx1"/>
                          </a:solidFill>
                          <a:effectLst/>
                          <a:latin typeface="Helvetica" pitchFamily="2" charset="0"/>
                        </a:rPr>
                        <a:t>SDB+</a:t>
                      </a:r>
                    </a:p>
                    <a:p>
                      <a:pPr marL="0" marR="0" algn="ctr">
                        <a:lnSpc>
                          <a:spcPct val="115000"/>
                        </a:lnSpc>
                        <a:spcBef>
                          <a:spcPts val="0"/>
                        </a:spcBef>
                        <a:spcAft>
                          <a:spcPts val="0"/>
                        </a:spcAft>
                      </a:pPr>
                      <a:r>
                        <a:rPr lang="en-US" sz="2800" b="1" dirty="0">
                          <a:solidFill>
                            <a:schemeClr val="tx1"/>
                          </a:solidFill>
                          <a:effectLst/>
                          <a:latin typeface="Helvetica" pitchFamily="2" charset="0"/>
                        </a:rPr>
                        <a:t> </a:t>
                      </a:r>
                      <a:endParaRPr lang="en-US" sz="2800" b="1"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2800" b="1" dirty="0">
                          <a:solidFill>
                            <a:schemeClr val="tx1"/>
                          </a:solidFill>
                          <a:effectLst/>
                          <a:latin typeface="Helvetica" pitchFamily="2" charset="0"/>
                        </a:rPr>
                        <a:t>BSP+ </a:t>
                      </a:r>
                      <a:endParaRPr lang="en-US" sz="2800" b="1"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40000"/>
                        <a:lumOff val="60000"/>
                      </a:schemeClr>
                    </a:solidFill>
                  </a:tcPr>
                </a:tc>
                <a:tc>
                  <a:txBody>
                    <a:bodyPr/>
                    <a:lstStyle/>
                    <a:p>
                      <a:pPr marL="0" marR="0" algn="ctr">
                        <a:lnSpc>
                          <a:spcPct val="115000"/>
                        </a:lnSpc>
                        <a:spcBef>
                          <a:spcPts val="0"/>
                        </a:spcBef>
                        <a:spcAft>
                          <a:spcPts val="0"/>
                        </a:spcAft>
                      </a:pPr>
                      <a:endParaRPr lang="en-US" sz="2800" b="1" dirty="0">
                        <a:solidFill>
                          <a:schemeClr val="tx1"/>
                        </a:solidFill>
                        <a:effectLst/>
                        <a:latin typeface="Helvetica" pitchFamily="2" charset="0"/>
                      </a:endParaRPr>
                    </a:p>
                    <a:p>
                      <a:pPr marL="0" marR="0" algn="ctr">
                        <a:lnSpc>
                          <a:spcPct val="115000"/>
                        </a:lnSpc>
                        <a:spcBef>
                          <a:spcPts val="0"/>
                        </a:spcBef>
                        <a:spcAft>
                          <a:spcPts val="0"/>
                        </a:spcAft>
                      </a:pPr>
                      <a:r>
                        <a:rPr lang="en-US" sz="2800" b="1" dirty="0">
                          <a:solidFill>
                            <a:schemeClr val="tx1"/>
                          </a:solidFill>
                          <a:effectLst/>
                          <a:latin typeface="Helvetica" pitchFamily="2" charset="0"/>
                        </a:rPr>
                        <a:t>Parent</a:t>
                      </a:r>
                    </a:p>
                    <a:p>
                      <a:pPr marL="0" marR="0" algn="ctr">
                        <a:lnSpc>
                          <a:spcPct val="115000"/>
                        </a:lnSpc>
                        <a:spcBef>
                          <a:spcPts val="0"/>
                        </a:spcBef>
                        <a:spcAft>
                          <a:spcPts val="0"/>
                        </a:spcAft>
                      </a:pPr>
                      <a:r>
                        <a:rPr lang="en-US" sz="2800" b="1" dirty="0">
                          <a:solidFill>
                            <a:schemeClr val="tx1"/>
                          </a:solidFill>
                          <a:effectLst/>
                          <a:latin typeface="Helvetica" pitchFamily="2" charset="0"/>
                        </a:rPr>
                        <a:t> </a:t>
                      </a:r>
                      <a:endParaRPr lang="en-US" sz="2800" b="1"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40000"/>
                        <a:lumOff val="60000"/>
                      </a:schemeClr>
                    </a:solidFill>
                  </a:tcPr>
                </a:tc>
                <a:extLst>
                  <a:ext uri="{0D108BD9-81ED-4DB2-BD59-A6C34878D82A}">
                    <a16:rowId xmlns:a16="http://schemas.microsoft.com/office/drawing/2014/main" val="2712205706"/>
                  </a:ext>
                </a:extLst>
              </a:tr>
              <a:tr h="1729586">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“[After melatonin treatment, his] sleep finally improved after years of restless nights that included co-sleeping, drinking bottles all night…”</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10 (+)</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37 (+)</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Yes</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5">
                        <a:lumMod val="20000"/>
                        <a:lumOff val="80000"/>
                      </a:schemeClr>
                    </a:solidFill>
                  </a:tcPr>
                </a:tc>
                <a:extLst>
                  <a:ext uri="{0D108BD9-81ED-4DB2-BD59-A6C34878D82A}">
                    <a16:rowId xmlns:a16="http://schemas.microsoft.com/office/drawing/2014/main" val="179164015"/>
                  </a:ext>
                </a:extLst>
              </a:tr>
              <a:tr h="1729586">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“Recurring strep throat, ENT suggested sleep study…diagnosed with sleep apnea…never slept through the night on a regular basis...”</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14 (+)</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37 (+)</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Yes</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4">
                        <a:lumMod val="20000"/>
                        <a:lumOff val="80000"/>
                      </a:schemeClr>
                    </a:solidFill>
                  </a:tcPr>
                </a:tc>
                <a:extLst>
                  <a:ext uri="{0D108BD9-81ED-4DB2-BD59-A6C34878D82A}">
                    <a16:rowId xmlns:a16="http://schemas.microsoft.com/office/drawing/2014/main" val="3454522435"/>
                  </a:ext>
                </a:extLst>
              </a:tr>
              <a:tr h="1324951">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 [sleep problems] about 1.5 years on…adenoids removed.”</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2800" b="0">
                          <a:solidFill>
                            <a:schemeClr val="tx1"/>
                          </a:solidFill>
                          <a:effectLst/>
                          <a:latin typeface="Helvetica" pitchFamily="2" charset="0"/>
                        </a:rPr>
                        <a:t>16 (+)</a:t>
                      </a:r>
                      <a:endParaRPr lang="en-US" sz="2800" b="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53 (+)</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Yes</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2">
                        <a:lumMod val="20000"/>
                        <a:lumOff val="80000"/>
                      </a:schemeClr>
                    </a:solidFill>
                  </a:tcPr>
                </a:tc>
                <a:extLst>
                  <a:ext uri="{0D108BD9-81ED-4DB2-BD59-A6C34878D82A}">
                    <a16:rowId xmlns:a16="http://schemas.microsoft.com/office/drawing/2014/main" val="2077213825"/>
                  </a:ext>
                </a:extLst>
              </a:tr>
              <a:tr h="1729586">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“We understood why he couldn't sleep once diagnosed with ASD... doctor recommended melatonin 3 or 4 mg.”</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2800" b="0">
                          <a:solidFill>
                            <a:schemeClr val="tx1"/>
                          </a:solidFill>
                          <a:effectLst/>
                          <a:latin typeface="Helvetica" pitchFamily="2" charset="0"/>
                        </a:rPr>
                        <a:t>7 (-)</a:t>
                      </a:r>
                      <a:endParaRPr lang="en-US" sz="2800" b="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38 (+)</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Yes</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20000"/>
                        <a:lumOff val="80000"/>
                      </a:schemeClr>
                    </a:solidFill>
                  </a:tcPr>
                </a:tc>
                <a:extLst>
                  <a:ext uri="{0D108BD9-81ED-4DB2-BD59-A6C34878D82A}">
                    <a16:rowId xmlns:a16="http://schemas.microsoft.com/office/drawing/2014/main" val="929564437"/>
                  </a:ext>
                </a:extLst>
              </a:tr>
              <a:tr h="1496827">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“Night terrors have lessened; sometimes kicks, etc. in sleep; refuses to sleep without me.”</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8 (+)</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47 (+)</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Yes</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5">
                        <a:lumMod val="20000"/>
                        <a:lumOff val="80000"/>
                      </a:schemeClr>
                    </a:solidFill>
                  </a:tcPr>
                </a:tc>
                <a:extLst>
                  <a:ext uri="{0D108BD9-81ED-4DB2-BD59-A6C34878D82A}">
                    <a16:rowId xmlns:a16="http://schemas.microsoft.com/office/drawing/2014/main" val="3556392014"/>
                  </a:ext>
                </a:extLst>
              </a:tr>
              <a:tr h="1324951">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“He had two sleep studies.”</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14 (+)</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55 (+)</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b="0" dirty="0">
                          <a:solidFill>
                            <a:schemeClr val="tx1"/>
                          </a:solidFill>
                          <a:effectLst/>
                          <a:latin typeface="Helvetica" pitchFamily="2" charset="0"/>
                        </a:rPr>
                        <a:t>Yes</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4">
                        <a:lumMod val="20000"/>
                        <a:lumOff val="80000"/>
                      </a:schemeClr>
                    </a:solidFill>
                  </a:tcPr>
                </a:tc>
                <a:extLst>
                  <a:ext uri="{0D108BD9-81ED-4DB2-BD59-A6C34878D82A}">
                    <a16:rowId xmlns:a16="http://schemas.microsoft.com/office/drawing/2014/main" val="3351317006"/>
                  </a:ext>
                </a:extLst>
              </a:tr>
              <a:tr h="1559790">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 I'll just stare and watch him sleep, notice how he was breathing heavy… keep him up for a min then let him continue his sleeping.”</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Helvetica" pitchFamily="2" charset="0"/>
                        </a:rPr>
                        <a:t>11 (+)</a:t>
                      </a:r>
                      <a:endParaRPr lang="en-US" sz="28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2800">
                          <a:solidFill>
                            <a:schemeClr val="tx1"/>
                          </a:solidFill>
                          <a:effectLst/>
                          <a:latin typeface="Helvetica" pitchFamily="2" charset="0"/>
                        </a:rPr>
                        <a:t>56 (+)</a:t>
                      </a:r>
                      <a:endParaRPr lang="en-US" sz="28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Helvetica" pitchFamily="2" charset="0"/>
                        </a:rPr>
                        <a:t>Yes</a:t>
                      </a:r>
                      <a:endParaRPr lang="en-US" sz="28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2">
                        <a:lumMod val="20000"/>
                        <a:lumOff val="80000"/>
                      </a:schemeClr>
                    </a:solidFill>
                  </a:tcPr>
                </a:tc>
                <a:extLst>
                  <a:ext uri="{0D108BD9-81ED-4DB2-BD59-A6C34878D82A}">
                    <a16:rowId xmlns:a16="http://schemas.microsoft.com/office/drawing/2014/main" val="2413838156"/>
                  </a:ext>
                </a:extLst>
              </a:tr>
              <a:tr h="1324951">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“Wakes up a lot throughout the night.  Doctor didn't appear concerned.”</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2800">
                          <a:solidFill>
                            <a:schemeClr val="tx1"/>
                          </a:solidFill>
                          <a:effectLst/>
                          <a:latin typeface="Helvetica" pitchFamily="2" charset="0"/>
                        </a:rPr>
                        <a:t>4 (-)</a:t>
                      </a:r>
                      <a:endParaRPr lang="en-US" sz="28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2800">
                          <a:solidFill>
                            <a:schemeClr val="tx1"/>
                          </a:solidFill>
                          <a:effectLst/>
                          <a:latin typeface="Helvetica" pitchFamily="2" charset="0"/>
                        </a:rPr>
                        <a:t>32 (+)</a:t>
                      </a:r>
                      <a:endParaRPr lang="en-US" sz="28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Helvetica" pitchFamily="2" charset="0"/>
                        </a:rPr>
                        <a:t>Yes</a:t>
                      </a:r>
                      <a:endParaRPr lang="en-US" sz="28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20000"/>
                        <a:lumOff val="80000"/>
                      </a:schemeClr>
                    </a:solidFill>
                  </a:tcPr>
                </a:tc>
                <a:extLst>
                  <a:ext uri="{0D108BD9-81ED-4DB2-BD59-A6C34878D82A}">
                    <a16:rowId xmlns:a16="http://schemas.microsoft.com/office/drawing/2014/main" val="2526038549"/>
                  </a:ext>
                </a:extLst>
              </a:tr>
              <a:tr h="1559790">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“Child will not fall asleep unless mother goes to sleep with him.  If mother wakes up or awakes from bed, he will as well.”</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800">
                          <a:solidFill>
                            <a:schemeClr val="tx1"/>
                          </a:solidFill>
                          <a:effectLst/>
                          <a:latin typeface="Helvetica" pitchFamily="2" charset="0"/>
                        </a:rPr>
                        <a:t>6 (-)</a:t>
                      </a:r>
                      <a:endParaRPr lang="en-US" sz="28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Helvetica" pitchFamily="2" charset="0"/>
                        </a:rPr>
                        <a:t>40 (+)</a:t>
                      </a:r>
                      <a:endParaRPr lang="en-US" sz="28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Helvetica" pitchFamily="2" charset="0"/>
                        </a:rPr>
                        <a:t>No</a:t>
                      </a:r>
                      <a:endParaRPr lang="en-US" sz="28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5">
                        <a:lumMod val="20000"/>
                        <a:lumOff val="80000"/>
                      </a:schemeClr>
                    </a:solidFill>
                  </a:tcPr>
                </a:tc>
                <a:extLst>
                  <a:ext uri="{0D108BD9-81ED-4DB2-BD59-A6C34878D82A}">
                    <a16:rowId xmlns:a16="http://schemas.microsoft.com/office/drawing/2014/main" val="3015297502"/>
                  </a:ext>
                </a:extLst>
              </a:tr>
              <a:tr h="1324951">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“Neurologist gave medicine, took it for 6 months, no problems now.”</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a:solidFill>
                            <a:schemeClr val="tx1"/>
                          </a:solidFill>
                          <a:effectLst/>
                          <a:latin typeface="Helvetica" pitchFamily="2" charset="0"/>
                        </a:rPr>
                        <a:t>7 (-)</a:t>
                      </a:r>
                      <a:endParaRPr lang="en-US" sz="28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Helvetica" pitchFamily="2" charset="0"/>
                        </a:rPr>
                        <a:t>53 (+)</a:t>
                      </a:r>
                      <a:endParaRPr lang="en-US" sz="28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Helvetica" pitchFamily="2" charset="0"/>
                        </a:rPr>
                        <a:t>No</a:t>
                      </a:r>
                      <a:endParaRPr lang="en-US" sz="28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4">
                        <a:lumMod val="20000"/>
                        <a:lumOff val="80000"/>
                      </a:schemeClr>
                    </a:solidFill>
                  </a:tcPr>
                </a:tc>
                <a:extLst>
                  <a:ext uri="{0D108BD9-81ED-4DB2-BD59-A6C34878D82A}">
                    <a16:rowId xmlns:a16="http://schemas.microsoft.com/office/drawing/2014/main" val="3580956493"/>
                  </a:ext>
                </a:extLst>
              </a:tr>
              <a:tr h="1324951">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“He does not sleep the required amount of hours.  He only sleeps maybe 7 hours.”</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2800">
                          <a:solidFill>
                            <a:schemeClr val="tx1"/>
                          </a:solidFill>
                          <a:effectLst/>
                          <a:latin typeface="Helvetica" pitchFamily="2" charset="0"/>
                        </a:rPr>
                        <a:t>7 (-)</a:t>
                      </a:r>
                      <a:endParaRPr lang="en-US" sz="28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2800">
                          <a:solidFill>
                            <a:schemeClr val="tx1"/>
                          </a:solidFill>
                          <a:effectLst/>
                          <a:latin typeface="Helvetica" pitchFamily="2" charset="0"/>
                        </a:rPr>
                        <a:t>28 (-)</a:t>
                      </a:r>
                      <a:endParaRPr lang="en-US" sz="28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Helvetica" pitchFamily="2" charset="0"/>
                        </a:rPr>
                        <a:t>Maybe</a:t>
                      </a:r>
                      <a:endParaRPr lang="en-US" sz="28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2">
                        <a:lumMod val="20000"/>
                        <a:lumOff val="80000"/>
                      </a:schemeClr>
                    </a:solidFill>
                  </a:tcPr>
                </a:tc>
                <a:extLst>
                  <a:ext uri="{0D108BD9-81ED-4DB2-BD59-A6C34878D82A}">
                    <a16:rowId xmlns:a16="http://schemas.microsoft.com/office/drawing/2014/main" val="1733557172"/>
                  </a:ext>
                </a:extLst>
              </a:tr>
              <a:tr h="1324951">
                <a:tc>
                  <a:txBody>
                    <a:bodyPr/>
                    <a:lstStyle/>
                    <a:p>
                      <a:pPr marL="0" marR="0" algn="ctr">
                        <a:lnSpc>
                          <a:spcPts val="3360"/>
                        </a:lnSpc>
                        <a:spcBef>
                          <a:spcPts val="0"/>
                        </a:spcBef>
                        <a:spcAft>
                          <a:spcPts val="0"/>
                        </a:spcAft>
                      </a:pPr>
                      <a:r>
                        <a:rPr lang="en-US" sz="2800" b="0" dirty="0">
                          <a:solidFill>
                            <a:schemeClr val="tx1"/>
                          </a:solidFill>
                          <a:effectLst/>
                          <a:latin typeface="Helvetica" pitchFamily="2" charset="0"/>
                        </a:rPr>
                        <a:t>“…staying awake as much as she can… wondering (sharing a bedroom) is not good for kids.”</a:t>
                      </a:r>
                      <a:endParaRPr lang="en-US" sz="28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37160" marR="137160" marT="137160" marB="13716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2800">
                          <a:solidFill>
                            <a:schemeClr val="tx1"/>
                          </a:solidFill>
                          <a:effectLst/>
                          <a:latin typeface="Helvetica" pitchFamily="2" charset="0"/>
                        </a:rPr>
                        <a:t>9 (+)</a:t>
                      </a:r>
                      <a:endParaRPr lang="en-US" sz="28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Helvetica" pitchFamily="2" charset="0"/>
                        </a:rPr>
                        <a:t>46 (+)</a:t>
                      </a:r>
                      <a:endParaRPr lang="en-US" sz="28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Helvetica" pitchFamily="2" charset="0"/>
                        </a:rPr>
                        <a:t>Maybe</a:t>
                      </a:r>
                      <a:endParaRPr lang="en-US" sz="28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18415" marR="18415" marT="0" marB="0" anchor="ctr">
                    <a:solidFill>
                      <a:schemeClr val="accent6">
                        <a:lumMod val="20000"/>
                        <a:lumOff val="80000"/>
                      </a:schemeClr>
                    </a:solidFill>
                  </a:tcPr>
                </a:tc>
                <a:extLst>
                  <a:ext uri="{0D108BD9-81ED-4DB2-BD59-A6C34878D82A}">
                    <a16:rowId xmlns:a16="http://schemas.microsoft.com/office/drawing/2014/main" val="125566953"/>
                  </a:ext>
                </a:extLst>
              </a:tr>
            </a:tbl>
          </a:graphicData>
        </a:graphic>
      </p:graphicFrame>
      <p:sp>
        <p:nvSpPr>
          <p:cNvPr id="41" name="Rectangle 40">
            <a:extLst>
              <a:ext uri="{FF2B5EF4-FFF2-40B4-BE49-F238E27FC236}">
                <a16:creationId xmlns:a16="http://schemas.microsoft.com/office/drawing/2014/main" id="{E160A9B1-2018-C24F-9A12-52BD8980202B}"/>
              </a:ext>
            </a:extLst>
          </p:cNvPr>
          <p:cNvSpPr/>
          <p:nvPr/>
        </p:nvSpPr>
        <p:spPr>
          <a:xfrm>
            <a:off x="1656542" y="5043109"/>
            <a:ext cx="14240800" cy="1203343"/>
          </a:xfrm>
          <a:prstGeom prst="rect">
            <a:avLst/>
          </a:prstGeom>
          <a:solidFill>
            <a:schemeClr val="accent6">
              <a:lumMod val="40000"/>
              <a:lumOff val="60000"/>
            </a:schemeClr>
          </a:solidFill>
        </p:spPr>
        <p:txBody>
          <a:bodyPr wrap="square" lIns="182880" tIns="182880" rIns="182880" bIns="182880">
            <a:spAutoFit/>
          </a:bodyPr>
          <a:lstStyle/>
          <a:p>
            <a:pPr algn="ctr">
              <a:lnSpc>
                <a:spcPct val="150000"/>
              </a:lnSpc>
            </a:pPr>
            <a:r>
              <a:rPr lang="en-US" sz="4000" b="1" dirty="0">
                <a:latin typeface="Helvetica" pitchFamily="2" charset="0"/>
              </a:rPr>
              <a:t>THE PROBLEM</a:t>
            </a:r>
            <a:endParaRPr lang="en-US" sz="4000" dirty="0">
              <a:latin typeface="Helvetica" pitchFamily="2" charset="0"/>
            </a:endParaRPr>
          </a:p>
        </p:txBody>
      </p:sp>
      <p:sp>
        <p:nvSpPr>
          <p:cNvPr id="42" name="Rectangle 41">
            <a:extLst>
              <a:ext uri="{FF2B5EF4-FFF2-40B4-BE49-F238E27FC236}">
                <a16:creationId xmlns:a16="http://schemas.microsoft.com/office/drawing/2014/main" id="{4703BB34-CD37-1643-A0F2-7F31B7E4F7E9}"/>
              </a:ext>
            </a:extLst>
          </p:cNvPr>
          <p:cNvSpPr/>
          <p:nvPr/>
        </p:nvSpPr>
        <p:spPr>
          <a:xfrm>
            <a:off x="1656542" y="21681092"/>
            <a:ext cx="14240800" cy="1203343"/>
          </a:xfrm>
          <a:prstGeom prst="rect">
            <a:avLst/>
          </a:prstGeom>
          <a:solidFill>
            <a:schemeClr val="accent6">
              <a:lumMod val="40000"/>
              <a:lumOff val="60000"/>
            </a:schemeClr>
          </a:solidFill>
        </p:spPr>
        <p:txBody>
          <a:bodyPr wrap="square" lIns="182880" tIns="182880" rIns="182880" bIns="182880">
            <a:spAutoFit/>
          </a:bodyPr>
          <a:lstStyle/>
          <a:p>
            <a:pPr algn="ctr">
              <a:lnSpc>
                <a:spcPct val="150000"/>
              </a:lnSpc>
            </a:pPr>
            <a:r>
              <a:rPr lang="en-US" sz="4000" b="1" dirty="0">
                <a:latin typeface="Helvetica" pitchFamily="2" charset="0"/>
              </a:rPr>
              <a:t>WHY SPEECH-LANGUAGE PATHOLOGISTS (SLPs)?</a:t>
            </a:r>
            <a:endParaRPr lang="en-US" sz="4000" dirty="0">
              <a:latin typeface="Helvetica" pitchFamily="2" charset="0"/>
            </a:endParaRPr>
          </a:p>
        </p:txBody>
      </p:sp>
      <p:graphicFrame>
        <p:nvGraphicFramePr>
          <p:cNvPr id="43" name="Diagram 42">
            <a:extLst>
              <a:ext uri="{FF2B5EF4-FFF2-40B4-BE49-F238E27FC236}">
                <a16:creationId xmlns:a16="http://schemas.microsoft.com/office/drawing/2014/main" id="{97DDE146-9338-3A4C-AA9F-2540E8F637E2}"/>
              </a:ext>
            </a:extLst>
          </p:cNvPr>
          <p:cNvGraphicFramePr>
            <a:graphicFrameLocks/>
          </p:cNvGraphicFramePr>
          <p:nvPr>
            <p:extLst>
              <p:ext uri="{D42A27DB-BD31-4B8C-83A1-F6EECF244321}">
                <p14:modId xmlns:p14="http://schemas.microsoft.com/office/powerpoint/2010/main" val="276859076"/>
              </p:ext>
            </p:extLst>
          </p:nvPr>
        </p:nvGraphicFramePr>
        <p:xfrm>
          <a:off x="2111129" y="28488442"/>
          <a:ext cx="12952513" cy="119492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4" name="Rectangle 43">
            <a:extLst>
              <a:ext uri="{FF2B5EF4-FFF2-40B4-BE49-F238E27FC236}">
                <a16:creationId xmlns:a16="http://schemas.microsoft.com/office/drawing/2014/main" id="{CC65E11B-B56D-F849-B3BB-B213DA1FC672}"/>
              </a:ext>
            </a:extLst>
          </p:cNvPr>
          <p:cNvSpPr/>
          <p:nvPr/>
        </p:nvSpPr>
        <p:spPr>
          <a:xfrm>
            <a:off x="1656542" y="27461945"/>
            <a:ext cx="14240800" cy="1203343"/>
          </a:xfrm>
          <a:prstGeom prst="rect">
            <a:avLst/>
          </a:prstGeom>
          <a:solidFill>
            <a:schemeClr val="accent6">
              <a:lumMod val="40000"/>
              <a:lumOff val="60000"/>
            </a:schemeClr>
          </a:solidFill>
        </p:spPr>
        <p:txBody>
          <a:bodyPr wrap="square" lIns="182880" tIns="182880" rIns="182880" bIns="182880">
            <a:spAutoFit/>
          </a:bodyPr>
          <a:lstStyle/>
          <a:p>
            <a:pPr algn="ctr">
              <a:lnSpc>
                <a:spcPct val="150000"/>
              </a:lnSpc>
            </a:pPr>
            <a:r>
              <a:rPr lang="en-US" sz="4000" b="1" dirty="0">
                <a:latin typeface="Helvetica" pitchFamily="2" charset="0"/>
              </a:rPr>
              <a:t>CONCEPT MODEL</a:t>
            </a:r>
          </a:p>
        </p:txBody>
      </p:sp>
      <p:sp>
        <p:nvSpPr>
          <p:cNvPr id="45" name="Rectangle 44">
            <a:extLst>
              <a:ext uri="{FF2B5EF4-FFF2-40B4-BE49-F238E27FC236}">
                <a16:creationId xmlns:a16="http://schemas.microsoft.com/office/drawing/2014/main" id="{ED0AB91F-7494-7347-9A72-E02A75AB3ABD}"/>
              </a:ext>
            </a:extLst>
          </p:cNvPr>
          <p:cNvSpPr/>
          <p:nvPr/>
        </p:nvSpPr>
        <p:spPr>
          <a:xfrm>
            <a:off x="18431534" y="5043109"/>
            <a:ext cx="14237208" cy="1203343"/>
          </a:xfrm>
          <a:prstGeom prst="rect">
            <a:avLst/>
          </a:prstGeom>
          <a:solidFill>
            <a:schemeClr val="accent6">
              <a:lumMod val="40000"/>
              <a:lumOff val="60000"/>
            </a:schemeClr>
          </a:solidFill>
        </p:spPr>
        <p:txBody>
          <a:bodyPr wrap="square" lIns="182880" tIns="182880" rIns="182880" bIns="182880">
            <a:spAutoFit/>
          </a:bodyPr>
          <a:lstStyle/>
          <a:p>
            <a:pPr algn="ctr">
              <a:lnSpc>
                <a:spcPct val="150000"/>
              </a:lnSpc>
            </a:pPr>
            <a:r>
              <a:rPr lang="en-US" sz="4000" b="1" dirty="0">
                <a:latin typeface="Helvetica" pitchFamily="2" charset="0"/>
              </a:rPr>
              <a:t>DESIGN &amp; MEASURES</a:t>
            </a:r>
          </a:p>
        </p:txBody>
      </p:sp>
      <p:sp>
        <p:nvSpPr>
          <p:cNvPr id="46" name="TextBox 45">
            <a:extLst>
              <a:ext uri="{FF2B5EF4-FFF2-40B4-BE49-F238E27FC236}">
                <a16:creationId xmlns:a16="http://schemas.microsoft.com/office/drawing/2014/main" id="{BC7534DD-9109-004C-AFFA-106F23237B35}"/>
              </a:ext>
            </a:extLst>
          </p:cNvPr>
          <p:cNvSpPr txBox="1"/>
          <p:nvPr/>
        </p:nvSpPr>
        <p:spPr>
          <a:xfrm rot="10800000" flipH="1">
            <a:off x="34355004" y="6700340"/>
            <a:ext cx="182880" cy="34747200"/>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endParaRPr lang="en-US" sz="8294" dirty="0"/>
          </a:p>
        </p:txBody>
      </p:sp>
      <p:sp>
        <p:nvSpPr>
          <p:cNvPr id="48" name="Rectangle 47">
            <a:extLst>
              <a:ext uri="{FF2B5EF4-FFF2-40B4-BE49-F238E27FC236}">
                <a16:creationId xmlns:a16="http://schemas.microsoft.com/office/drawing/2014/main" id="{E72A76BA-337A-EE48-9A48-D8CAF722D934}"/>
              </a:ext>
            </a:extLst>
          </p:cNvPr>
          <p:cNvSpPr/>
          <p:nvPr/>
        </p:nvSpPr>
        <p:spPr>
          <a:xfrm>
            <a:off x="18652549" y="17361652"/>
            <a:ext cx="14407379" cy="1660070"/>
          </a:xfrm>
          <a:prstGeom prst="rect">
            <a:avLst/>
          </a:prstGeom>
          <a:solidFill>
            <a:schemeClr val="accent6">
              <a:lumMod val="20000"/>
              <a:lumOff val="80000"/>
            </a:schemeClr>
          </a:solidFill>
        </p:spPr>
        <p:txBody>
          <a:bodyPr wrap="square" lIns="182880" tIns="182880" rIns="182880" bIns="182880">
            <a:spAutoFit/>
          </a:bodyPr>
          <a:lstStyle/>
          <a:p>
            <a:pPr>
              <a:lnSpc>
                <a:spcPct val="120000"/>
              </a:lnSpc>
            </a:pPr>
            <a:r>
              <a:rPr lang="en-US" sz="3600" b="1" dirty="0">
                <a:latin typeface="Helvetica" pitchFamily="2" charset="0"/>
              </a:rPr>
              <a:t>Sleep Problem Questionnaires</a:t>
            </a:r>
            <a:r>
              <a:rPr lang="en-US" sz="3600" dirty="0">
                <a:latin typeface="Helvetica" pitchFamily="2" charset="0"/>
              </a:rPr>
              <a:t>:     SDB: range 0-22;      cut-off </a:t>
            </a:r>
            <a:r>
              <a:rPr lang="en-US" sz="3600" u="sng" dirty="0">
                <a:latin typeface="Helvetica" pitchFamily="2" charset="0"/>
              </a:rPr>
              <a:t>&gt;</a:t>
            </a:r>
            <a:r>
              <a:rPr lang="en-US" sz="3600" dirty="0">
                <a:latin typeface="Helvetica" pitchFamily="2" charset="0"/>
              </a:rPr>
              <a:t>8  </a:t>
            </a:r>
          </a:p>
          <a:p>
            <a:pPr>
              <a:lnSpc>
                <a:spcPct val="120000"/>
              </a:lnSpc>
            </a:pPr>
            <a:r>
              <a:rPr lang="en-US" sz="3600" dirty="0">
                <a:latin typeface="Helvetica" pitchFamily="2" charset="0"/>
              </a:rPr>
              <a:t>                                                          BSP: range 21-67.    cut-off </a:t>
            </a:r>
            <a:r>
              <a:rPr lang="en-US" sz="3600" u="sng" dirty="0">
                <a:latin typeface="Helvetica" pitchFamily="2" charset="0"/>
              </a:rPr>
              <a:t>&gt;</a:t>
            </a:r>
            <a:r>
              <a:rPr lang="en-US" sz="3600" dirty="0">
                <a:latin typeface="Helvetica" pitchFamily="2" charset="0"/>
              </a:rPr>
              <a:t>30</a:t>
            </a:r>
          </a:p>
        </p:txBody>
      </p:sp>
      <p:sp>
        <p:nvSpPr>
          <p:cNvPr id="49" name="Rectangle 48">
            <a:extLst>
              <a:ext uri="{FF2B5EF4-FFF2-40B4-BE49-F238E27FC236}">
                <a16:creationId xmlns:a16="http://schemas.microsoft.com/office/drawing/2014/main" id="{89739DAD-6A6A-6C49-AB5F-BF84336B5335}"/>
              </a:ext>
            </a:extLst>
          </p:cNvPr>
          <p:cNvSpPr/>
          <p:nvPr/>
        </p:nvSpPr>
        <p:spPr>
          <a:xfrm>
            <a:off x="17638057" y="27461945"/>
            <a:ext cx="16384757" cy="1203343"/>
          </a:xfrm>
          <a:prstGeom prst="rect">
            <a:avLst/>
          </a:prstGeom>
          <a:solidFill>
            <a:schemeClr val="accent6">
              <a:lumMod val="40000"/>
              <a:lumOff val="60000"/>
            </a:schemeClr>
          </a:solidFill>
        </p:spPr>
        <p:txBody>
          <a:bodyPr wrap="square" lIns="182880" tIns="182880" rIns="182880" bIns="182880">
            <a:spAutoFit/>
          </a:bodyPr>
          <a:lstStyle/>
          <a:p>
            <a:pPr algn="ctr">
              <a:lnSpc>
                <a:spcPct val="150000"/>
              </a:lnSpc>
            </a:pPr>
            <a:r>
              <a:rPr lang="en-US" sz="4000" b="1" dirty="0">
                <a:latin typeface="Helvetica" pitchFamily="2" charset="0"/>
              </a:rPr>
              <a:t>RESULTS:             QAIRE SCORES &amp; FOCUS GROUPS</a:t>
            </a:r>
          </a:p>
        </p:txBody>
      </p:sp>
      <p:graphicFrame>
        <p:nvGraphicFramePr>
          <p:cNvPr id="50" name="Chart 49">
            <a:extLst>
              <a:ext uri="{FF2B5EF4-FFF2-40B4-BE49-F238E27FC236}">
                <a16:creationId xmlns:a16="http://schemas.microsoft.com/office/drawing/2014/main" id="{25ACCF33-EFB0-2843-BCA7-C1FC505EE38B}"/>
              </a:ext>
            </a:extLst>
          </p:cNvPr>
          <p:cNvGraphicFramePr/>
          <p:nvPr>
            <p:extLst>
              <p:ext uri="{D42A27DB-BD31-4B8C-83A1-F6EECF244321}">
                <p14:modId xmlns:p14="http://schemas.microsoft.com/office/powerpoint/2010/main" val="2152776009"/>
              </p:ext>
            </p:extLst>
          </p:nvPr>
        </p:nvGraphicFramePr>
        <p:xfrm>
          <a:off x="17638057" y="29713453"/>
          <a:ext cx="7607494" cy="11203149"/>
        </p:xfrm>
        <a:graphic>
          <a:graphicData uri="http://schemas.openxmlformats.org/drawingml/2006/chart">
            <c:chart xmlns:c="http://schemas.openxmlformats.org/drawingml/2006/chart" xmlns:r="http://schemas.openxmlformats.org/officeDocument/2006/relationships" r:id="rId10"/>
          </a:graphicData>
        </a:graphic>
      </p:graphicFrame>
      <p:sp>
        <p:nvSpPr>
          <p:cNvPr id="51" name="Rectangle 50">
            <a:extLst>
              <a:ext uri="{FF2B5EF4-FFF2-40B4-BE49-F238E27FC236}">
                <a16:creationId xmlns:a16="http://schemas.microsoft.com/office/drawing/2014/main" id="{41EEFFAD-B227-9646-8723-5D6777BDABFC}"/>
              </a:ext>
            </a:extLst>
          </p:cNvPr>
          <p:cNvSpPr/>
          <p:nvPr/>
        </p:nvSpPr>
        <p:spPr>
          <a:xfrm>
            <a:off x="25411645" y="30364905"/>
            <a:ext cx="8611169" cy="10454465"/>
          </a:xfrm>
          <a:prstGeom prst="rect">
            <a:avLst/>
          </a:prstGeom>
          <a:solidFill>
            <a:schemeClr val="accent6">
              <a:lumMod val="20000"/>
              <a:lumOff val="80000"/>
            </a:schemeClr>
          </a:solidFill>
        </p:spPr>
        <p:txBody>
          <a:bodyPr wrap="square" lIns="91440" tIns="91440" rIns="91440" bIns="91440">
            <a:spAutoFit/>
          </a:bodyPr>
          <a:lstStyle/>
          <a:p>
            <a:pPr>
              <a:lnSpc>
                <a:spcPct val="150000"/>
              </a:lnSpc>
            </a:pPr>
            <a:r>
              <a:rPr lang="en-US" sz="3200" b="1" i="1" dirty="0">
                <a:latin typeface="Helvetica" pitchFamily="2" charset="0"/>
              </a:rPr>
              <a:t>Training</a:t>
            </a:r>
            <a:r>
              <a:rPr lang="en-US" sz="3200" dirty="0">
                <a:latin typeface="Helvetica" pitchFamily="2" charset="0"/>
              </a:rPr>
              <a:t>:</a:t>
            </a:r>
          </a:p>
          <a:p>
            <a:pPr marL="457182" indent="-457182">
              <a:lnSpc>
                <a:spcPct val="150000"/>
              </a:lnSpc>
              <a:buFont typeface="Arial" panose="020B0604020202020204" pitchFamily="34" charset="0"/>
              <a:buChar char="•"/>
            </a:pPr>
            <a:r>
              <a:rPr lang="en-US" sz="3200" dirty="0">
                <a:latin typeface="Helvetica" pitchFamily="2" charset="0"/>
              </a:rPr>
              <a:t> limited to “you know, kids need their sleep.”</a:t>
            </a:r>
          </a:p>
          <a:p>
            <a:pPr>
              <a:lnSpc>
                <a:spcPct val="150000"/>
              </a:lnSpc>
            </a:pPr>
            <a:r>
              <a:rPr lang="en-US" sz="3200" b="1" i="1" dirty="0">
                <a:latin typeface="Helvetica" pitchFamily="2" charset="0"/>
              </a:rPr>
              <a:t>Presentation</a:t>
            </a:r>
            <a:r>
              <a:rPr lang="en-US" sz="3200" dirty="0">
                <a:latin typeface="Helvetica" pitchFamily="2" charset="0"/>
              </a:rPr>
              <a:t>:</a:t>
            </a:r>
          </a:p>
          <a:p>
            <a:pPr marL="457182" indent="-457182">
              <a:lnSpc>
                <a:spcPct val="150000"/>
              </a:lnSpc>
              <a:buFont typeface="Arial" panose="020B0604020202020204" pitchFamily="34" charset="0"/>
              <a:buChar char="•"/>
            </a:pPr>
            <a:r>
              <a:rPr lang="en-US" sz="3200" dirty="0">
                <a:latin typeface="Helvetica" pitchFamily="2" charset="0"/>
              </a:rPr>
              <a:t>“younger the kids, more often it comes up”</a:t>
            </a:r>
          </a:p>
          <a:p>
            <a:pPr marL="457182" indent="-457182">
              <a:lnSpc>
                <a:spcPct val="150000"/>
              </a:lnSpc>
              <a:buFont typeface="Arial" panose="020B0604020202020204" pitchFamily="34" charset="0"/>
              <a:buChar char="•"/>
            </a:pPr>
            <a:r>
              <a:rPr lang="en-US" sz="3200" dirty="0">
                <a:latin typeface="Helvetica" pitchFamily="2" charset="0"/>
              </a:rPr>
              <a:t>“kids are on the spectrum, it will come up”</a:t>
            </a:r>
          </a:p>
          <a:p>
            <a:pPr>
              <a:lnSpc>
                <a:spcPct val="150000"/>
              </a:lnSpc>
            </a:pPr>
            <a:r>
              <a:rPr lang="en-US" sz="3200" b="1" i="1" dirty="0">
                <a:latin typeface="Helvetica" pitchFamily="2" charset="0"/>
              </a:rPr>
              <a:t>Implement Screening?</a:t>
            </a:r>
            <a:endParaRPr lang="en-US" sz="3200" b="1" dirty="0">
              <a:latin typeface="Helvetica" pitchFamily="2" charset="0"/>
            </a:endParaRPr>
          </a:p>
          <a:p>
            <a:pPr marL="514330" indent="-514330">
              <a:lnSpc>
                <a:spcPct val="150000"/>
              </a:lnSpc>
              <a:buFont typeface="Arial" panose="020B0604020202020204" pitchFamily="34" charset="0"/>
              <a:buChar char="•"/>
            </a:pPr>
            <a:r>
              <a:rPr lang="en-US" sz="3200" dirty="0">
                <a:latin typeface="Helvetica" pitchFamily="2" charset="0"/>
              </a:rPr>
              <a:t>“I would consider it part of my profession.”</a:t>
            </a:r>
          </a:p>
          <a:p>
            <a:pPr marL="514330" indent="-514330">
              <a:lnSpc>
                <a:spcPct val="150000"/>
              </a:lnSpc>
              <a:buFont typeface="Arial" panose="020B0604020202020204" pitchFamily="34" charset="0"/>
              <a:buChar char="•"/>
            </a:pPr>
            <a:r>
              <a:rPr lang="en-US" sz="3200" dirty="0"/>
              <a:t>“</a:t>
            </a:r>
            <a:r>
              <a:rPr lang="en-US" sz="3200" dirty="0">
                <a:latin typeface="Helvetica" pitchFamily="2" charset="0"/>
              </a:rPr>
              <a:t>If these kids aren’t sleeping, then who feels like sitting, learning, concentrating.” </a:t>
            </a:r>
          </a:p>
          <a:p>
            <a:pPr>
              <a:lnSpc>
                <a:spcPct val="150000"/>
              </a:lnSpc>
            </a:pPr>
            <a:r>
              <a:rPr lang="en-US" sz="3200" b="1" i="1" dirty="0">
                <a:latin typeface="Helvetica" pitchFamily="2" charset="0"/>
              </a:rPr>
              <a:t>Logistics</a:t>
            </a:r>
            <a:r>
              <a:rPr lang="en-US" sz="3200" b="1" dirty="0">
                <a:latin typeface="Helvetica" pitchFamily="2" charset="0"/>
              </a:rPr>
              <a:t>:</a:t>
            </a:r>
          </a:p>
          <a:p>
            <a:pPr marL="457182" indent="-457182">
              <a:lnSpc>
                <a:spcPct val="150000"/>
              </a:lnSpc>
              <a:buFont typeface="Arial" panose="020B0604020202020204" pitchFamily="34" charset="0"/>
              <a:buChar char="•"/>
            </a:pPr>
            <a:r>
              <a:rPr lang="en-US" sz="3200" dirty="0">
                <a:latin typeface="Helvetica" pitchFamily="2" charset="0"/>
              </a:rPr>
              <a:t>Weekly sessions build rapport; facilitates trust</a:t>
            </a:r>
          </a:p>
          <a:p>
            <a:pPr marL="457182" indent="-457182">
              <a:lnSpc>
                <a:spcPct val="150000"/>
              </a:lnSpc>
              <a:buFont typeface="Arial" panose="020B0604020202020204" pitchFamily="34" charset="0"/>
              <a:buChar char="•"/>
            </a:pPr>
            <a:r>
              <a:rPr lang="en-US" sz="3200" dirty="0">
                <a:latin typeface="Helvetica" pitchFamily="2" charset="0"/>
              </a:rPr>
              <a:t>Screeners took 10-15 minutes; would need training</a:t>
            </a:r>
          </a:p>
        </p:txBody>
      </p:sp>
      <p:sp>
        <p:nvSpPr>
          <p:cNvPr id="52" name="Rectangle 51">
            <a:extLst>
              <a:ext uri="{FF2B5EF4-FFF2-40B4-BE49-F238E27FC236}">
                <a16:creationId xmlns:a16="http://schemas.microsoft.com/office/drawing/2014/main" id="{E43D98C1-1F15-8143-AFCD-A909A87BAE9B}"/>
              </a:ext>
            </a:extLst>
          </p:cNvPr>
          <p:cNvSpPr/>
          <p:nvPr/>
        </p:nvSpPr>
        <p:spPr>
          <a:xfrm>
            <a:off x="35525435" y="5043109"/>
            <a:ext cx="14237208" cy="1203343"/>
          </a:xfrm>
          <a:prstGeom prst="rect">
            <a:avLst/>
          </a:prstGeom>
          <a:solidFill>
            <a:schemeClr val="accent6">
              <a:lumMod val="40000"/>
              <a:lumOff val="60000"/>
            </a:schemeClr>
          </a:solidFill>
        </p:spPr>
        <p:txBody>
          <a:bodyPr wrap="square" lIns="182880" tIns="182880" rIns="182880" bIns="182880">
            <a:spAutoFit/>
          </a:bodyPr>
          <a:lstStyle/>
          <a:p>
            <a:pPr algn="ctr">
              <a:lnSpc>
                <a:spcPct val="150000"/>
              </a:lnSpc>
            </a:pPr>
            <a:r>
              <a:rPr lang="en-US" sz="4000" b="1" dirty="0">
                <a:latin typeface="Helvetica" pitchFamily="2" charset="0"/>
              </a:rPr>
              <a:t>RESULTS:           PARENT COMMENTS &amp; SCORES</a:t>
            </a:r>
          </a:p>
        </p:txBody>
      </p:sp>
      <p:pic>
        <p:nvPicPr>
          <p:cNvPr id="53" name="Picture 2" descr="Image result for einstein montefiore logo">
            <a:extLst>
              <a:ext uri="{FF2B5EF4-FFF2-40B4-BE49-F238E27FC236}">
                <a16:creationId xmlns:a16="http://schemas.microsoft.com/office/drawing/2014/main" id="{71EA9A4B-4FA3-E24B-ABBD-9898D70692E3}"/>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13816" r="53502"/>
          <a:stretch/>
        </p:blipFill>
        <p:spPr bwMode="auto">
          <a:xfrm>
            <a:off x="35089681" y="1306632"/>
            <a:ext cx="7403482" cy="2377378"/>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31F02A86-D3B2-DF45-A1F8-48F282D0DD38}"/>
              </a:ext>
            </a:extLst>
          </p:cNvPr>
          <p:cNvSpPr/>
          <p:nvPr/>
        </p:nvSpPr>
        <p:spPr>
          <a:xfrm>
            <a:off x="35521843" y="27461945"/>
            <a:ext cx="14240800" cy="1203343"/>
          </a:xfrm>
          <a:prstGeom prst="rect">
            <a:avLst/>
          </a:prstGeom>
          <a:solidFill>
            <a:schemeClr val="accent6">
              <a:lumMod val="40000"/>
              <a:lumOff val="60000"/>
            </a:schemeClr>
          </a:solidFill>
        </p:spPr>
        <p:txBody>
          <a:bodyPr wrap="square" lIns="182880" tIns="182880" rIns="182880" bIns="182880">
            <a:spAutoFit/>
          </a:bodyPr>
          <a:lstStyle/>
          <a:p>
            <a:pPr algn="ctr">
              <a:lnSpc>
                <a:spcPct val="150000"/>
              </a:lnSpc>
            </a:pPr>
            <a:r>
              <a:rPr lang="en-US" sz="4000" b="1" dirty="0">
                <a:latin typeface="Helvetica" pitchFamily="2" charset="0"/>
              </a:rPr>
              <a:t>SUMMARY &amp; NEXT STEPS</a:t>
            </a:r>
          </a:p>
        </p:txBody>
      </p:sp>
      <p:sp>
        <p:nvSpPr>
          <p:cNvPr id="68" name="Rectangle 67">
            <a:extLst>
              <a:ext uri="{FF2B5EF4-FFF2-40B4-BE49-F238E27FC236}">
                <a16:creationId xmlns:a16="http://schemas.microsoft.com/office/drawing/2014/main" id="{6F3709E0-B52C-9648-B25F-C11805B4F14B}"/>
              </a:ext>
            </a:extLst>
          </p:cNvPr>
          <p:cNvSpPr/>
          <p:nvPr/>
        </p:nvSpPr>
        <p:spPr>
          <a:xfrm>
            <a:off x="35525435" y="29234571"/>
            <a:ext cx="14237208" cy="7767896"/>
          </a:xfrm>
          <a:prstGeom prst="rect">
            <a:avLst/>
          </a:prstGeom>
          <a:solidFill>
            <a:schemeClr val="accent4">
              <a:lumMod val="40000"/>
              <a:lumOff val="60000"/>
            </a:schemeClr>
          </a:solidFill>
        </p:spPr>
        <p:txBody>
          <a:bodyPr wrap="square" lIns="182880" tIns="182880" rIns="182880" bIns="182880">
            <a:spAutoFit/>
          </a:bodyPr>
          <a:lstStyle/>
          <a:p>
            <a:pPr>
              <a:lnSpc>
                <a:spcPct val="150000"/>
              </a:lnSpc>
            </a:pPr>
            <a:r>
              <a:rPr lang="en-US" sz="3600" b="1" dirty="0">
                <a:latin typeface="Helvetica" pitchFamily="2" charset="0"/>
              </a:rPr>
              <a:t>Summary-</a:t>
            </a:r>
            <a:r>
              <a:rPr lang="en-US" sz="3600" dirty="0">
                <a:latin typeface="Helvetica" pitchFamily="2" charset="0"/>
              </a:rPr>
              <a:t> Young children in speech and language services have high rates of sleep problems. Yet, SLPs receive limited/no training about pediatric sleep - even though parents often raise the topic with them. In fact, many parents are aware of their child’s sleep problems and seek treatment them. SLPs are both eager and uniquely positioned to integrate sleep problems screening into their practice. </a:t>
            </a:r>
            <a:br>
              <a:rPr lang="en-US" sz="3600" dirty="0">
                <a:latin typeface="Helvetica" pitchFamily="2" charset="0"/>
              </a:rPr>
            </a:br>
            <a:r>
              <a:rPr lang="en-US" sz="3600" b="1" dirty="0">
                <a:latin typeface="Helvetica" pitchFamily="2" charset="0"/>
              </a:rPr>
              <a:t>Next Steps- </a:t>
            </a:r>
            <a:r>
              <a:rPr lang="en-US" sz="3600" dirty="0">
                <a:latin typeface="Helvetica" pitchFamily="2" charset="0"/>
              </a:rPr>
              <a:t>Paper under review at</a:t>
            </a:r>
            <a:r>
              <a:rPr lang="en-US" sz="3600" i="1" dirty="0">
                <a:latin typeface="Helvetica" pitchFamily="2" charset="0"/>
              </a:rPr>
              <a:t> American Journal of Speech Language Pathology</a:t>
            </a:r>
            <a:r>
              <a:rPr lang="en-US" sz="3600" dirty="0">
                <a:latin typeface="Helvetica" pitchFamily="2" charset="0"/>
              </a:rPr>
              <a:t>. After publication, </a:t>
            </a:r>
            <a:r>
              <a:rPr lang="en-US" sz="3600" b="1" dirty="0">
                <a:latin typeface="Helvetica" pitchFamily="2" charset="0"/>
              </a:rPr>
              <a:t>seeking research partners </a:t>
            </a:r>
            <a:r>
              <a:rPr lang="en-US" sz="3600" dirty="0">
                <a:latin typeface="Helvetica" pitchFamily="2" charset="0"/>
              </a:rPr>
              <a:t>to implement a larger study. </a:t>
            </a:r>
            <a:endParaRPr lang="en-US" sz="3600" b="1" dirty="0">
              <a:latin typeface="Helvetica" pitchFamily="2" charset="0"/>
            </a:endParaRPr>
          </a:p>
        </p:txBody>
      </p:sp>
      <p:sp>
        <p:nvSpPr>
          <p:cNvPr id="69" name="Rectangle 68">
            <a:extLst>
              <a:ext uri="{FF2B5EF4-FFF2-40B4-BE49-F238E27FC236}">
                <a16:creationId xmlns:a16="http://schemas.microsoft.com/office/drawing/2014/main" id="{3BBE0788-C51E-0149-ADD8-B1AF88F1B0DD}"/>
              </a:ext>
            </a:extLst>
          </p:cNvPr>
          <p:cNvSpPr/>
          <p:nvPr/>
        </p:nvSpPr>
        <p:spPr>
          <a:xfrm>
            <a:off x="35584189" y="37571750"/>
            <a:ext cx="14237208" cy="3247620"/>
          </a:xfrm>
          <a:prstGeom prst="rect">
            <a:avLst/>
          </a:prstGeom>
          <a:solidFill>
            <a:schemeClr val="accent2">
              <a:lumMod val="40000"/>
              <a:lumOff val="60000"/>
            </a:schemeClr>
          </a:solidFill>
        </p:spPr>
        <p:txBody>
          <a:bodyPr wrap="square" lIns="182880" tIns="182880" rIns="182880" bIns="182880">
            <a:spAutoFit/>
          </a:bodyPr>
          <a:lstStyle/>
          <a:p>
            <a:pPr>
              <a:lnSpc>
                <a:spcPct val="150000"/>
              </a:lnSpc>
            </a:pPr>
            <a:r>
              <a:rPr lang="en-US" sz="3200" dirty="0"/>
              <a:t>This research was supported by a grant from the American Sleep Medicine Foundation and the AIDD UCEDD core grant. We thank the families who participated and the SLP team at  the RFK UCEDD: Sarah </a:t>
            </a:r>
            <a:r>
              <a:rPr lang="en-US" sz="3200" dirty="0" err="1"/>
              <a:t>Warnet</a:t>
            </a:r>
            <a:r>
              <a:rPr lang="en-US" sz="3200" dirty="0"/>
              <a:t>, Jessica Bonilla, Noor Al </a:t>
            </a:r>
            <a:r>
              <a:rPr lang="en-US" sz="3200" dirty="0" err="1"/>
              <a:t>Radi</a:t>
            </a:r>
            <a:r>
              <a:rPr lang="en-US" sz="3200" dirty="0"/>
              <a:t>, Minna Park, Daniela Cavalieri, Samantha </a:t>
            </a:r>
            <a:r>
              <a:rPr lang="en-US" sz="3200" dirty="0" err="1"/>
              <a:t>Siminerio</a:t>
            </a:r>
            <a:r>
              <a:rPr lang="en-US" sz="3200" dirty="0"/>
              <a:t>, </a:t>
            </a:r>
            <a:r>
              <a:rPr lang="en-US" sz="3200" dirty="0" err="1"/>
              <a:t>Tamelly</a:t>
            </a:r>
            <a:r>
              <a:rPr lang="en-US" sz="3200" dirty="0"/>
              <a:t> Jimenez</a:t>
            </a:r>
          </a:p>
        </p:txBody>
      </p:sp>
      <p:grpSp>
        <p:nvGrpSpPr>
          <p:cNvPr id="37" name="Group 36">
            <a:extLst>
              <a:ext uri="{FF2B5EF4-FFF2-40B4-BE49-F238E27FC236}">
                <a16:creationId xmlns:a16="http://schemas.microsoft.com/office/drawing/2014/main" id="{5304C35F-158D-9A44-A465-8C4404DC2E71}"/>
              </a:ext>
            </a:extLst>
          </p:cNvPr>
          <p:cNvGrpSpPr/>
          <p:nvPr/>
        </p:nvGrpSpPr>
        <p:grpSpPr>
          <a:xfrm>
            <a:off x="44504208" y="839907"/>
            <a:ext cx="5258435" cy="3545840"/>
            <a:chOff x="0" y="0"/>
            <a:chExt cx="5258435" cy="3545840"/>
          </a:xfrm>
        </p:grpSpPr>
        <p:sp>
          <p:nvSpPr>
            <p:cNvPr id="39" name="Rectangle 38">
              <a:extLst>
                <a:ext uri="{FF2B5EF4-FFF2-40B4-BE49-F238E27FC236}">
                  <a16:creationId xmlns:a16="http://schemas.microsoft.com/office/drawing/2014/main" id="{1D2880BC-FD17-5041-9C8C-F85CE5D20116}"/>
                </a:ext>
              </a:extLst>
            </p:cNvPr>
            <p:cNvSpPr/>
            <p:nvPr/>
          </p:nvSpPr>
          <p:spPr>
            <a:xfrm>
              <a:off x="0" y="0"/>
              <a:ext cx="5258435" cy="35458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0" name="Picture 39" descr="/Users/shainabrady/Desktop/Screen Shot 2018-01-11 at 2.57.17 PM.png">
              <a:extLst>
                <a:ext uri="{FF2B5EF4-FFF2-40B4-BE49-F238E27FC236}">
                  <a16:creationId xmlns:a16="http://schemas.microsoft.com/office/drawing/2014/main" id="{02D0D407-0081-734B-8F0B-516C2D02C873}"/>
                </a:ext>
              </a:extLst>
            </p:cNvPr>
            <p:cNvPicPr>
              <a:picLocks noChangeAspect="1"/>
            </p:cNvPicPr>
            <p:nvPr/>
          </p:nvPicPr>
          <p:blipFill rotWithShape="1">
            <a:blip r:embed="rId12">
              <a:alphaModFix/>
              <a:extLst>
                <a:ext uri="{28A0092B-C50C-407E-A947-70E740481C1C}">
                  <a14:useLocalDpi xmlns:a14="http://schemas.microsoft.com/office/drawing/2010/main" val="0"/>
                </a:ext>
              </a:extLst>
            </a:blip>
            <a:srcRect l="22305" t="14401" r="8551" b="17664"/>
            <a:stretch/>
          </p:blipFill>
          <p:spPr bwMode="auto">
            <a:xfrm>
              <a:off x="571500" y="114300"/>
              <a:ext cx="2286635" cy="3070860"/>
            </a:xfrm>
            <a:prstGeom prst="rect">
              <a:avLst/>
            </a:prstGeom>
            <a:solidFill>
              <a:schemeClr val="bg2"/>
            </a:solidFill>
            <a:ln>
              <a:noFill/>
            </a:ln>
            <a:effectLst>
              <a:outerShdw blurRad="50800" dist="50800" dir="5400000" algn="ctr" rotWithShape="0">
                <a:schemeClr val="bg2"/>
              </a:outerShdw>
            </a:effectLst>
            <a:extLst>
              <a:ext uri="{53640926-AAD7-44D8-BBD7-CCE9431645EC}">
                <a14:shadowObscured xmlns:a14="http://schemas.microsoft.com/office/drawing/2010/main"/>
              </a:ext>
            </a:extLst>
          </p:spPr>
        </p:pic>
        <p:sp>
          <p:nvSpPr>
            <p:cNvPr id="47" name="Text Box 1">
              <a:extLst>
                <a:ext uri="{FF2B5EF4-FFF2-40B4-BE49-F238E27FC236}">
                  <a16:creationId xmlns:a16="http://schemas.microsoft.com/office/drawing/2014/main" id="{1A2BFE1A-5AC6-9A49-9048-DB03F4999626}"/>
                </a:ext>
              </a:extLst>
            </p:cNvPr>
            <p:cNvSpPr txBox="1"/>
            <p:nvPr/>
          </p:nvSpPr>
          <p:spPr>
            <a:xfrm>
              <a:off x="2066925" y="466725"/>
              <a:ext cx="3086100" cy="1945640"/>
            </a:xfrm>
            <a:prstGeom prst="rect">
              <a:avLst/>
            </a:prstGeom>
            <a:noFill/>
            <a:ln>
              <a:noFill/>
            </a:ln>
            <a:effectLst>
              <a:outerShdw blurRad="1270000" sx="102000" sy="102000" algn="ctr" rotWithShape="0">
                <a:prstClr val="black">
                  <a:alpha val="38000"/>
                </a:prstClr>
              </a:outerShdw>
              <a:reflection endPos="0" dir="5400000" sy="-100000" algn="bl" rotWithShape="0"/>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prstMaterial="dkEdge">
                <a:bevelT w="0"/>
              </a:sp3d>
            </a:bodyPr>
            <a:lstStyle/>
            <a:p>
              <a:pPr marL="0" marR="0">
                <a:spcBef>
                  <a:spcPts val="0"/>
                </a:spcBef>
                <a:spcAft>
                  <a:spcPts val="0"/>
                </a:spcAft>
              </a:pPr>
              <a:r>
                <a:rPr lang="en-US" sz="5500" b="1" dirty="0">
                  <a:ln w="12700" cap="flat" cmpd="sng" algn="ctr">
                    <a:solidFill>
                      <a:srgbClr val="70AAF1">
                        <a:alpha val="39000"/>
                      </a:srgbClr>
                    </a:solidFill>
                    <a:prstDash val="solid"/>
                    <a:round/>
                  </a:ln>
                  <a:solidFill>
                    <a:srgbClr val="002060"/>
                  </a:solidFill>
                  <a:effectLst>
                    <a:glow rad="25400">
                      <a:srgbClr val="70AAF1">
                        <a:alpha val="91000"/>
                      </a:srgbClr>
                    </a:glow>
                    <a:outerShdw blurRad="38100" dist="25400" dir="5400000" algn="ctr">
                      <a:srgbClr val="6E747A">
                        <a:alpha val="43000"/>
                      </a:srgbClr>
                    </a:outerShdw>
                  </a:effectLst>
                  <a:latin typeface="Trebuchet MS" panose="020B0703020202090204" pitchFamily="34" charset="0"/>
                  <a:ea typeface="Trebuchet MS" panose="020B0703020202090204" pitchFamily="34" charset="0"/>
                  <a:cs typeface="Times New Roman" panose="02020603050405020304" pitchFamily="18" charset="0"/>
                </a:rPr>
                <a:t>RFK</a:t>
              </a:r>
              <a:endParaRPr lang="en-US" sz="1200" dirty="0">
                <a:effectLst/>
                <a:latin typeface="Trebuchet MS" panose="020B0703020202090204" pitchFamily="34" charset="0"/>
                <a:ea typeface="Trebuchet MS" panose="020B0703020202090204" pitchFamily="34" charset="0"/>
                <a:cs typeface="Times New Roman" panose="02020603050405020304" pitchFamily="18" charset="0"/>
              </a:endParaRPr>
            </a:p>
            <a:p>
              <a:pPr marL="0" marR="0">
                <a:spcBef>
                  <a:spcPts val="0"/>
                </a:spcBef>
                <a:spcAft>
                  <a:spcPts val="0"/>
                </a:spcAft>
              </a:pPr>
              <a:r>
                <a:rPr lang="en-US" sz="5500" b="1" dirty="0">
                  <a:ln w="12700" cap="flat" cmpd="sng" algn="ctr">
                    <a:solidFill>
                      <a:srgbClr val="70AAF1">
                        <a:alpha val="39000"/>
                      </a:srgbClr>
                    </a:solidFill>
                    <a:prstDash val="solid"/>
                    <a:round/>
                  </a:ln>
                  <a:solidFill>
                    <a:srgbClr val="002060"/>
                  </a:solidFill>
                  <a:effectLst>
                    <a:glow rad="25400">
                      <a:srgbClr val="70AAF1">
                        <a:alpha val="91000"/>
                      </a:srgbClr>
                    </a:glow>
                    <a:outerShdw blurRad="38100" dist="25400" dir="5400000" algn="ctr">
                      <a:srgbClr val="6E747A">
                        <a:alpha val="43000"/>
                      </a:srgbClr>
                    </a:outerShdw>
                    <a:reflection endPos="0" fadeDir="0" sx="0" sy="0"/>
                  </a:effectLst>
                  <a:latin typeface="Trebuchet MS" panose="020B0703020202090204" pitchFamily="34" charset="0"/>
                  <a:ea typeface="Trebuchet MS" panose="020B0703020202090204" pitchFamily="34" charset="0"/>
                  <a:cs typeface="Times New Roman" panose="02020603050405020304" pitchFamily="18" charset="0"/>
                </a:rPr>
                <a:t>UCEDD</a:t>
              </a:r>
              <a:endParaRPr lang="en-US" sz="1200" dirty="0">
                <a:effectLst/>
                <a:latin typeface="Trebuchet MS" panose="020B0703020202090204" pitchFamily="34" charset="0"/>
                <a:ea typeface="Trebuchet MS" panose="020B0703020202090204" pitchFamily="34" charset="0"/>
                <a:cs typeface="Times New Roman" panose="02020603050405020304" pitchFamily="18" charset="0"/>
              </a:endParaRPr>
            </a:p>
          </p:txBody>
        </p:sp>
      </p:grpSp>
    </p:spTree>
    <p:extLst>
      <p:ext uri="{BB962C8B-B14F-4D97-AF65-F5344CB8AC3E}">
        <p14:creationId xmlns:p14="http://schemas.microsoft.com/office/powerpoint/2010/main" val="1740532624"/>
      </p:ext>
    </p:extLst>
  </p:cSld>
  <p:clrMapOvr>
    <a:masterClrMapping/>
  </p:clrMapOvr>
</p:sld>
</file>

<file path=ppt/theme/theme1.xml><?xml version="1.0" encoding="utf-8"?>
<a:theme xmlns:a="http://schemas.openxmlformats.org/drawingml/2006/main" name="Themse B_W">
  <a:themeElements>
    <a:clrScheme name="Custom 1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 Sleep ppt 5 Sept dots _FSW " id="{F7994424-835D-B84E-A2AD-7E4941977B0E}" vid="{019C2519-F432-E843-A3BC-D54D5DE58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{83AEAA35-F8CB-EE44-8772-FB8FEA127E3A}tf10001121</Template>
  <TotalTime>9232</TotalTime>
  <Words>799</Words>
  <Application>Microsoft Macintosh PowerPoint</Application>
  <PresentationFormat>Custom</PresentationFormat>
  <Paragraphs>118</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ＭＳ Ｐゴシック</vt:lpstr>
      <vt:lpstr>Arial</vt:lpstr>
      <vt:lpstr>Bebas Neue</vt:lpstr>
      <vt:lpstr>Calibri</vt:lpstr>
      <vt:lpstr>Calibri Light</vt:lpstr>
      <vt:lpstr>Helvetica</vt:lpstr>
      <vt:lpstr>Lato Light</vt:lpstr>
      <vt:lpstr>Montserrat Light</vt:lpstr>
      <vt:lpstr>Times New Roman</vt:lpstr>
      <vt:lpstr>Trebuchet MS</vt:lpstr>
      <vt:lpstr>Themse B_W</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Collins-Anderson, Akilah</dc:creator>
  <cp:keywords/>
  <dc:description/>
  <cp:lastModifiedBy>Microsoft Office User</cp:lastModifiedBy>
  <cp:revision>305</cp:revision>
  <cp:lastPrinted>2019-10-15T13:47:21Z</cp:lastPrinted>
  <dcterms:created xsi:type="dcterms:W3CDTF">2019-09-08T19:21:53Z</dcterms:created>
  <dcterms:modified xsi:type="dcterms:W3CDTF">2019-11-01T17:38:11Z</dcterms:modified>
  <cp:category/>
</cp:coreProperties>
</file>